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29380-829B-DD80-832D-0018936A2469}" v="40" dt="2023-11-29T22:36:17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6" autoAdjust="0"/>
    <p:restoredTop sz="91498" autoAdjust="0"/>
  </p:normalViewPr>
  <p:slideViewPr>
    <p:cSldViewPr snapToGrid="0">
      <p:cViewPr varScale="1">
        <p:scale>
          <a:sx n="104" d="100"/>
          <a:sy n="104" d="100"/>
        </p:scale>
        <p:origin x="36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6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ble, Deborah A" userId="S::dcoble@blm.gov::edb799e7-acd2-4d1e-a010-893bd14d0664" providerId="AD" clId="Web-{96729380-829B-DD80-832D-0018936A2469}"/>
    <pc:docChg chg="modSld">
      <pc:chgData name="Coble, Deborah A" userId="S::dcoble@blm.gov::edb799e7-acd2-4d1e-a010-893bd14d0664" providerId="AD" clId="Web-{96729380-829B-DD80-832D-0018936A2469}" dt="2023-11-29T22:36:17.138" v="21" actId="14100"/>
      <pc:docMkLst>
        <pc:docMk/>
      </pc:docMkLst>
      <pc:sldChg chg="modSp">
        <pc:chgData name="Coble, Deborah A" userId="S::dcoble@blm.gov::edb799e7-acd2-4d1e-a010-893bd14d0664" providerId="AD" clId="Web-{96729380-829B-DD80-832D-0018936A2469}" dt="2023-11-29T22:36:17.138" v="21" actId="14100"/>
        <pc:sldMkLst>
          <pc:docMk/>
          <pc:sldMk cId="0" sldId="256"/>
        </pc:sldMkLst>
        <pc:spChg chg="mod">
          <ac:chgData name="Coble, Deborah A" userId="S::dcoble@blm.gov::edb799e7-acd2-4d1e-a010-893bd14d0664" providerId="AD" clId="Web-{96729380-829B-DD80-832D-0018936A2469}" dt="2023-11-29T22:36:17.138" v="21" actId="14100"/>
          <ac:spMkLst>
            <pc:docMk/>
            <pc:sldMk cId="0" sldId="256"/>
            <ac:spMk id="56" creationId="{00000000-0000-0000-0000-000000000000}"/>
          </ac:spMkLst>
        </pc:spChg>
        <pc:spChg chg="mod">
          <ac:chgData name="Coble, Deborah A" userId="S::dcoble@blm.gov::edb799e7-acd2-4d1e-a010-893bd14d0664" providerId="AD" clId="Web-{96729380-829B-DD80-832D-0018936A2469}" dt="2023-11-29T22:36:10.356" v="20" actId="20577"/>
          <ac:spMkLst>
            <pc:docMk/>
            <pc:sldMk cId="0" sldId="256"/>
            <ac:spMk id="65" creationId="{00000000-0000-0000-0000-000000000000}"/>
          </ac:spMkLst>
        </pc:spChg>
      </pc:sldChg>
      <pc:sldChg chg="modSp">
        <pc:chgData name="Coble, Deborah A" userId="S::dcoble@blm.gov::edb799e7-acd2-4d1e-a010-893bd14d0664" providerId="AD" clId="Web-{96729380-829B-DD80-832D-0018936A2469}" dt="2023-11-29T22:35:46.043" v="3" actId="20577"/>
        <pc:sldMkLst>
          <pc:docMk/>
          <pc:sldMk cId="0" sldId="259"/>
        </pc:sldMkLst>
        <pc:spChg chg="mod">
          <ac:chgData name="Coble, Deborah A" userId="S::dcoble@blm.gov::edb799e7-acd2-4d1e-a010-893bd14d0664" providerId="AD" clId="Web-{96729380-829B-DD80-832D-0018936A2469}" dt="2023-11-29T22:35:46.043" v="3" actId="20577"/>
          <ac:spMkLst>
            <pc:docMk/>
            <pc:sldMk cId="0" sldId="259"/>
            <ac:spMk id="94" creationId="{00000000-0000-0000-0000-000000000000}"/>
          </ac:spMkLst>
        </pc:spChg>
      </pc:sldChg>
    </pc:docChg>
  </pc:docChgLst>
  <pc:docChgLst>
    <pc:chgData name="Janson, Brian D" userId="17869c82-e820-4f0b-9ef4-6bb812314540" providerId="ADAL" clId="{1216901F-BA3D-42ED-96A5-3296547CF403}"/>
    <pc:docChg chg="undo custSel modSld">
      <pc:chgData name="Janson, Brian D" userId="17869c82-e820-4f0b-9ef4-6bb812314540" providerId="ADAL" clId="{1216901F-BA3D-42ED-96A5-3296547CF403}" dt="2022-12-14T19:41:04.074" v="207" actId="1076"/>
      <pc:docMkLst>
        <pc:docMk/>
      </pc:docMkLst>
      <pc:sldChg chg="modSp mod">
        <pc:chgData name="Janson, Brian D" userId="17869c82-e820-4f0b-9ef4-6bb812314540" providerId="ADAL" clId="{1216901F-BA3D-42ED-96A5-3296547CF403}" dt="2022-12-14T19:39:33.028" v="192" actId="1076"/>
        <pc:sldMkLst>
          <pc:docMk/>
          <pc:sldMk cId="0" sldId="256"/>
        </pc:sldMkLst>
        <pc:spChg chg="mod">
          <ac:chgData name="Janson, Brian D" userId="17869c82-e820-4f0b-9ef4-6bb812314540" providerId="ADAL" clId="{1216901F-BA3D-42ED-96A5-3296547CF403}" dt="2022-12-14T19:39:33.028" v="192" actId="1076"/>
          <ac:spMkLst>
            <pc:docMk/>
            <pc:sldMk cId="0" sldId="256"/>
            <ac:spMk id="56" creationId="{00000000-0000-0000-0000-000000000000}"/>
          </ac:spMkLst>
        </pc:spChg>
        <pc:spChg chg="mod">
          <ac:chgData name="Janson, Brian D" userId="17869c82-e820-4f0b-9ef4-6bb812314540" providerId="ADAL" clId="{1216901F-BA3D-42ED-96A5-3296547CF403}" dt="2022-12-14T19:39:12.281" v="187" actId="207"/>
          <ac:spMkLst>
            <pc:docMk/>
            <pc:sldMk cId="0" sldId="256"/>
            <ac:spMk id="65" creationId="{00000000-0000-0000-0000-000000000000}"/>
          </ac:spMkLst>
        </pc:spChg>
      </pc:sldChg>
      <pc:sldChg chg="modSp mod">
        <pc:chgData name="Janson, Brian D" userId="17869c82-e820-4f0b-9ef4-6bb812314540" providerId="ADAL" clId="{1216901F-BA3D-42ED-96A5-3296547CF403}" dt="2022-12-14T19:39:53.026" v="194" actId="1076"/>
        <pc:sldMkLst>
          <pc:docMk/>
          <pc:sldMk cId="0" sldId="261"/>
        </pc:sldMkLst>
        <pc:spChg chg="mod">
          <ac:chgData name="Janson, Brian D" userId="17869c82-e820-4f0b-9ef4-6bb812314540" providerId="ADAL" clId="{1216901F-BA3D-42ED-96A5-3296547CF403}" dt="2022-12-05T20:53:09.935" v="146" actId="207"/>
          <ac:spMkLst>
            <pc:docMk/>
            <pc:sldMk cId="0" sldId="261"/>
            <ac:spMk id="2" creationId="{29E40351-5F7B-49F2-B644-C89BFBB90701}"/>
          </ac:spMkLst>
        </pc:spChg>
        <pc:spChg chg="mod">
          <ac:chgData name="Janson, Brian D" userId="17869c82-e820-4f0b-9ef4-6bb812314540" providerId="ADAL" clId="{1216901F-BA3D-42ED-96A5-3296547CF403}" dt="2022-12-14T19:39:53.026" v="194" actId="1076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Janson, Brian D" userId="17869c82-e820-4f0b-9ef4-6bb812314540" providerId="ADAL" clId="{1216901F-BA3D-42ED-96A5-3296547CF403}" dt="2022-12-14T19:39:48.779" v="193" actId="1076"/>
          <ac:spMkLst>
            <pc:docMk/>
            <pc:sldMk cId="0" sldId="261"/>
            <ac:spMk id="129" creationId="{00000000-0000-0000-0000-000000000000}"/>
          </ac:spMkLst>
        </pc:spChg>
      </pc:sldChg>
      <pc:sldChg chg="addSp delSp modSp mod modShow">
        <pc:chgData name="Janson, Brian D" userId="17869c82-e820-4f0b-9ef4-6bb812314540" providerId="ADAL" clId="{1216901F-BA3D-42ED-96A5-3296547CF403}" dt="2022-12-14T19:40:01.171" v="195" actId="1076"/>
        <pc:sldMkLst>
          <pc:docMk/>
          <pc:sldMk cId="0" sldId="262"/>
        </pc:sldMkLst>
        <pc:spChg chg="mod">
          <ac:chgData name="Janson, Brian D" userId="17869c82-e820-4f0b-9ef4-6bb812314540" providerId="ADAL" clId="{1216901F-BA3D-42ED-96A5-3296547CF403}" dt="2022-12-05T20:53:16.742" v="148" actId="207"/>
          <ac:spMkLst>
            <pc:docMk/>
            <pc:sldMk cId="0" sldId="262"/>
            <ac:spMk id="2" creationId="{0AA9822D-7BF5-4FAF-82F6-BAD2C66B4AEF}"/>
          </ac:spMkLst>
        </pc:spChg>
        <pc:spChg chg="add mod">
          <ac:chgData name="Janson, Brian D" userId="17869c82-e820-4f0b-9ef4-6bb812314540" providerId="ADAL" clId="{1216901F-BA3D-42ED-96A5-3296547CF403}" dt="2022-12-14T19:40:01.171" v="195" actId="1076"/>
          <ac:spMkLst>
            <pc:docMk/>
            <pc:sldMk cId="0" sldId="262"/>
            <ac:spMk id="3" creationId="{24EA76F5-4010-4019-252C-8C43C287233A}"/>
          </ac:spMkLst>
        </pc:spChg>
        <pc:spChg chg="del">
          <ac:chgData name="Janson, Brian D" userId="17869c82-e820-4f0b-9ef4-6bb812314540" providerId="ADAL" clId="{1216901F-BA3D-42ED-96A5-3296547CF403}" dt="2022-12-05T20:42:52.295" v="69" actId="478"/>
          <ac:spMkLst>
            <pc:docMk/>
            <pc:sldMk cId="0" sldId="262"/>
            <ac:spMk id="145" creationId="{00000000-0000-0000-0000-000000000000}"/>
          </ac:spMkLst>
        </pc:spChg>
        <pc:spChg chg="mod ord">
          <ac:chgData name="Janson, Brian D" userId="17869c82-e820-4f0b-9ef4-6bb812314540" providerId="ADAL" clId="{1216901F-BA3D-42ED-96A5-3296547CF403}" dt="2022-12-05T20:52:07.389" v="142" actId="20577"/>
          <ac:spMkLst>
            <pc:docMk/>
            <pc:sldMk cId="0" sldId="262"/>
            <ac:spMk id="147" creationId="{00000000-0000-0000-0000-000000000000}"/>
          </ac:spMkLst>
        </pc:spChg>
        <pc:picChg chg="add del mod">
          <ac:chgData name="Janson, Brian D" userId="17869c82-e820-4f0b-9ef4-6bb812314540" providerId="ADAL" clId="{1216901F-BA3D-42ED-96A5-3296547CF403}" dt="2022-12-05T20:51:32.096" v="128" actId="478"/>
          <ac:picMkLst>
            <pc:docMk/>
            <pc:sldMk cId="0" sldId="262"/>
            <ac:picMk id="3" creationId="{8FC584F2-8A59-4FAE-6133-F0F316EC3A19}"/>
          </ac:picMkLst>
        </pc:picChg>
        <pc:picChg chg="add del mod">
          <ac:chgData name="Janson, Brian D" userId="17869c82-e820-4f0b-9ef4-6bb812314540" providerId="ADAL" clId="{1216901F-BA3D-42ED-96A5-3296547CF403}" dt="2022-12-05T20:44:26.028" v="123" actId="478"/>
          <ac:picMkLst>
            <pc:docMk/>
            <pc:sldMk cId="0" sldId="262"/>
            <ac:picMk id="4" creationId="{643ED094-BA12-821D-C9C3-98EA77A317BD}"/>
          </ac:picMkLst>
        </pc:picChg>
        <pc:picChg chg="del">
          <ac:chgData name="Janson, Brian D" userId="17869c82-e820-4f0b-9ef4-6bb812314540" providerId="ADAL" clId="{1216901F-BA3D-42ED-96A5-3296547CF403}" dt="2022-12-05T20:42:49.646" v="68" actId="478"/>
          <ac:picMkLst>
            <pc:docMk/>
            <pc:sldMk cId="0" sldId="262"/>
            <ac:picMk id="1026" creationId="{2E9D263C-646C-437B-B46D-00430694F7B2}"/>
          </ac:picMkLst>
        </pc:picChg>
        <pc:picChg chg="add mod">
          <ac:chgData name="Janson, Brian D" userId="17869c82-e820-4f0b-9ef4-6bb812314540" providerId="ADAL" clId="{1216901F-BA3D-42ED-96A5-3296547CF403}" dt="2022-12-05T20:53:30.256" v="150" actId="1076"/>
          <ac:picMkLst>
            <pc:docMk/>
            <pc:sldMk cId="0" sldId="262"/>
            <ac:picMk id="1028" creationId="{6EC6C332-8790-7D37-D38D-7327950906D9}"/>
          </ac:picMkLst>
        </pc:picChg>
      </pc:sldChg>
      <pc:sldChg chg="modSp mod">
        <pc:chgData name="Janson, Brian D" userId="17869c82-e820-4f0b-9ef4-6bb812314540" providerId="ADAL" clId="{1216901F-BA3D-42ED-96A5-3296547CF403}" dt="2022-12-14T19:40:08.105" v="196" actId="1076"/>
        <pc:sldMkLst>
          <pc:docMk/>
          <pc:sldMk cId="0" sldId="263"/>
        </pc:sldMkLst>
        <pc:spChg chg="mod">
          <ac:chgData name="Janson, Brian D" userId="17869c82-e820-4f0b-9ef4-6bb812314540" providerId="ADAL" clId="{1216901F-BA3D-42ED-96A5-3296547CF403}" dt="2022-12-05T20:29:12.892" v="39" actId="1076"/>
          <ac:spMkLst>
            <pc:docMk/>
            <pc:sldMk cId="0" sldId="263"/>
            <ac:spMk id="2" creationId="{4DEF9A0A-B7A7-416B-AD26-96BF4CF84323}"/>
          </ac:spMkLst>
        </pc:spChg>
        <pc:spChg chg="mod">
          <ac:chgData name="Janson, Brian D" userId="17869c82-e820-4f0b-9ef4-6bb812314540" providerId="ADAL" clId="{1216901F-BA3D-42ED-96A5-3296547CF403}" dt="2022-12-14T19:40:08.105" v="196" actId="1076"/>
          <ac:spMkLst>
            <pc:docMk/>
            <pc:sldMk cId="0" sldId="263"/>
            <ac:spMk id="161" creationId="{00000000-0000-0000-0000-000000000000}"/>
          </ac:spMkLst>
        </pc:spChg>
      </pc:sldChg>
      <pc:sldChg chg="modSp mod">
        <pc:chgData name="Janson, Brian D" userId="17869c82-e820-4f0b-9ef4-6bb812314540" providerId="ADAL" clId="{1216901F-BA3D-42ED-96A5-3296547CF403}" dt="2022-12-14T19:40:14.502" v="197" actId="1076"/>
        <pc:sldMkLst>
          <pc:docMk/>
          <pc:sldMk cId="0" sldId="264"/>
        </pc:sldMkLst>
        <pc:spChg chg="mod">
          <ac:chgData name="Janson, Brian D" userId="17869c82-e820-4f0b-9ef4-6bb812314540" providerId="ADAL" clId="{1216901F-BA3D-42ED-96A5-3296547CF403}" dt="2022-12-14T19:40:14.502" v="197" actId="1076"/>
          <ac:spMkLst>
            <pc:docMk/>
            <pc:sldMk cId="0" sldId="264"/>
            <ac:spMk id="12" creationId="{C9AD20B9-8A37-49A2-9CE9-889EC841D065}"/>
          </ac:spMkLst>
        </pc:spChg>
      </pc:sldChg>
      <pc:sldChg chg="modSp mod">
        <pc:chgData name="Janson, Brian D" userId="17869c82-e820-4f0b-9ef4-6bb812314540" providerId="ADAL" clId="{1216901F-BA3D-42ED-96A5-3296547CF403}" dt="2022-12-14T19:40:21.469" v="198" actId="1076"/>
        <pc:sldMkLst>
          <pc:docMk/>
          <pc:sldMk cId="0" sldId="265"/>
        </pc:sldMkLst>
        <pc:spChg chg="mod">
          <ac:chgData name="Janson, Brian D" userId="17869c82-e820-4f0b-9ef4-6bb812314540" providerId="ADAL" clId="{1216901F-BA3D-42ED-96A5-3296547CF403}" dt="2022-12-14T19:40:21.469" v="198" actId="1076"/>
          <ac:spMkLst>
            <pc:docMk/>
            <pc:sldMk cId="0" sldId="265"/>
            <ac:spMk id="189" creationId="{00000000-0000-0000-0000-000000000000}"/>
          </ac:spMkLst>
        </pc:spChg>
      </pc:sldChg>
      <pc:sldChg chg="modSp mod">
        <pc:chgData name="Janson, Brian D" userId="17869c82-e820-4f0b-9ef4-6bb812314540" providerId="ADAL" clId="{1216901F-BA3D-42ED-96A5-3296547CF403}" dt="2022-12-14T19:40:31.673" v="200" actId="1076"/>
        <pc:sldMkLst>
          <pc:docMk/>
          <pc:sldMk cId="0" sldId="266"/>
        </pc:sldMkLst>
        <pc:spChg chg="mod">
          <ac:chgData name="Janson, Brian D" userId="17869c82-e820-4f0b-9ef4-6bb812314540" providerId="ADAL" clId="{1216901F-BA3D-42ED-96A5-3296547CF403}" dt="2022-12-14T19:40:31.673" v="200" actId="1076"/>
          <ac:spMkLst>
            <pc:docMk/>
            <pc:sldMk cId="0" sldId="266"/>
            <ac:spMk id="203" creationId="{00000000-0000-0000-0000-000000000000}"/>
          </ac:spMkLst>
        </pc:spChg>
      </pc:sldChg>
      <pc:sldChg chg="modSp mod">
        <pc:chgData name="Janson, Brian D" userId="17869c82-e820-4f0b-9ef4-6bb812314540" providerId="ADAL" clId="{1216901F-BA3D-42ED-96A5-3296547CF403}" dt="2022-12-14T19:41:04.074" v="207" actId="1076"/>
        <pc:sldMkLst>
          <pc:docMk/>
          <pc:sldMk cId="0" sldId="267"/>
        </pc:sldMkLst>
        <pc:spChg chg="mod">
          <ac:chgData name="Janson, Brian D" userId="17869c82-e820-4f0b-9ef4-6bb812314540" providerId="ADAL" clId="{1216901F-BA3D-42ED-96A5-3296547CF403}" dt="2022-12-14T19:41:04.074" v="207" actId="1076"/>
          <ac:spMkLst>
            <pc:docMk/>
            <pc:sldMk cId="0" sldId="267"/>
            <ac:spMk id="217" creationId="{00000000-0000-0000-0000-000000000000}"/>
          </ac:spMkLst>
        </pc:spChg>
        <pc:picChg chg="mod">
          <ac:chgData name="Janson, Brian D" userId="17869c82-e820-4f0b-9ef4-6bb812314540" providerId="ADAL" clId="{1216901F-BA3D-42ED-96A5-3296547CF403}" dt="2022-12-14T19:40:59.184" v="206" actId="1076"/>
          <ac:picMkLst>
            <pc:docMk/>
            <pc:sldMk cId="0" sldId="267"/>
            <ac:picMk id="216" creationId="{00000000-0000-0000-0000-000000000000}"/>
          </ac:picMkLst>
        </pc:picChg>
      </pc:sldChg>
    </pc:docChg>
  </pc:docChgLst>
  <pc:docChgLst>
    <pc:chgData name="Janson, Brian D" userId="17869c82-e820-4f0b-9ef4-6bb812314540" providerId="ADAL" clId="{8A17B103-468E-43A0-BF38-7B0808549E4A}"/>
    <pc:docChg chg="modSld">
      <pc:chgData name="Janson, Brian D" userId="17869c82-e820-4f0b-9ef4-6bb812314540" providerId="ADAL" clId="{8A17B103-468E-43A0-BF38-7B0808549E4A}" dt="2023-09-25T19:46:28.680" v="0" actId="1076"/>
      <pc:docMkLst>
        <pc:docMk/>
      </pc:docMkLst>
      <pc:sldChg chg="modSp mod">
        <pc:chgData name="Janson, Brian D" userId="17869c82-e820-4f0b-9ef4-6bb812314540" providerId="ADAL" clId="{8A17B103-468E-43A0-BF38-7B0808549E4A}" dt="2023-09-25T19:46:28.680" v="0" actId="1076"/>
        <pc:sldMkLst>
          <pc:docMk/>
          <pc:sldMk cId="0" sldId="262"/>
        </pc:sldMkLst>
        <pc:spChg chg="mod">
          <ac:chgData name="Janson, Brian D" userId="17869c82-e820-4f0b-9ef4-6bb812314540" providerId="ADAL" clId="{8A17B103-468E-43A0-BF38-7B0808549E4A}" dt="2023-09-25T19:46:28.680" v="0" actId="1076"/>
          <ac:spMkLst>
            <pc:docMk/>
            <pc:sldMk cId="0" sldId="262"/>
            <ac:spMk id="147" creationId="{00000000-0000-0000-0000-000000000000}"/>
          </ac:spMkLst>
        </pc:spChg>
      </pc:sldChg>
    </pc:docChg>
  </pc:docChgLst>
  <pc:docChgLst>
    <pc:chgData name="Larmie, Molly R" userId="3aed521a-7077-475e-b537-67da507ad75a" providerId="ADAL" clId="{52B90554-1249-4B47-B9A9-284E94B1903B}"/>
    <pc:docChg chg="undo redo custSel modSld">
      <pc:chgData name="Larmie, Molly R" userId="3aed521a-7077-475e-b537-67da507ad75a" providerId="ADAL" clId="{52B90554-1249-4B47-B9A9-284E94B1903B}" dt="2022-02-03T18:36:31.091" v="1007" actId="1038"/>
      <pc:docMkLst>
        <pc:docMk/>
      </pc:docMkLst>
      <pc:sldChg chg="modSp mod">
        <pc:chgData name="Larmie, Molly R" userId="3aed521a-7077-475e-b537-67da507ad75a" providerId="ADAL" clId="{52B90554-1249-4B47-B9A9-284E94B1903B}" dt="2022-01-18T18:42:11.062" v="202"/>
        <pc:sldMkLst>
          <pc:docMk/>
          <pc:sldMk cId="0" sldId="256"/>
        </pc:sldMkLst>
        <pc:spChg chg="ord">
          <ac:chgData name="Larmie, Molly R" userId="3aed521a-7077-475e-b537-67da507ad75a" providerId="ADAL" clId="{52B90554-1249-4B47-B9A9-284E94B1903B}" dt="2022-01-18T18:41:38.590" v="200"/>
          <ac:spMkLst>
            <pc:docMk/>
            <pc:sldMk cId="0" sldId="256"/>
            <ac:spMk id="2" creationId="{004EDF1D-00B0-4C65-8072-89437DDE22B0}"/>
          </ac:spMkLst>
        </pc:spChg>
        <pc:spChg chg="mod">
          <ac:chgData name="Larmie, Molly R" userId="3aed521a-7077-475e-b537-67da507ad75a" providerId="ADAL" clId="{52B90554-1249-4B47-B9A9-284E94B1903B}" dt="2022-01-18T18:42:11.062" v="202"/>
          <ac:spMkLst>
            <pc:docMk/>
            <pc:sldMk cId="0" sldId="256"/>
            <ac:spMk id="56" creationId="{00000000-0000-0000-0000-000000000000}"/>
          </ac:spMkLst>
        </pc:spChg>
        <pc:spChg chg="mod ord">
          <ac:chgData name="Larmie, Molly R" userId="3aed521a-7077-475e-b537-67da507ad75a" providerId="ADAL" clId="{52B90554-1249-4B47-B9A9-284E94B1903B}" dt="2022-01-18T18:41:45.116" v="201"/>
          <ac:spMkLst>
            <pc:docMk/>
            <pc:sldMk cId="0" sldId="256"/>
            <ac:spMk id="65" creationId="{00000000-0000-0000-0000-000000000000}"/>
          </ac:spMkLst>
        </pc:spChg>
        <pc:picChg chg="mod ord modCrop">
          <ac:chgData name="Larmie, Molly R" userId="3aed521a-7077-475e-b537-67da507ad75a" providerId="ADAL" clId="{52B90554-1249-4B47-B9A9-284E94B1903B}" dt="2022-01-18T18:41:35.416" v="199"/>
          <ac:picMkLst>
            <pc:docMk/>
            <pc:sldMk cId="0" sldId="256"/>
            <ac:picMk id="54" creationId="{00000000-0000-0000-0000-000000000000}"/>
          </ac:picMkLst>
        </pc:picChg>
      </pc:sldChg>
      <pc:sldChg chg="modSp mod">
        <pc:chgData name="Larmie, Molly R" userId="3aed521a-7077-475e-b537-67da507ad75a" providerId="ADAL" clId="{52B90554-1249-4B47-B9A9-284E94B1903B}" dt="2021-10-09T23:32:11.992" v="21" actId="1036"/>
        <pc:sldMkLst>
          <pc:docMk/>
          <pc:sldMk cId="0" sldId="258"/>
        </pc:sldMkLst>
        <pc:spChg chg="mod">
          <ac:chgData name="Larmie, Molly R" userId="3aed521a-7077-475e-b537-67da507ad75a" providerId="ADAL" clId="{52B90554-1249-4B47-B9A9-284E94B1903B}" dt="2021-10-09T23:32:11.992" v="21" actId="1036"/>
          <ac:spMkLst>
            <pc:docMk/>
            <pc:sldMk cId="0" sldId="258"/>
            <ac:spMk id="2" creationId="{C45A5C21-D929-4E1C-93C6-27C3D37A625B}"/>
          </ac:spMkLst>
        </pc:spChg>
        <pc:spChg chg="mod">
          <ac:chgData name="Larmie, Molly R" userId="3aed521a-7077-475e-b537-67da507ad75a" providerId="ADAL" clId="{52B90554-1249-4B47-B9A9-284E94B1903B}" dt="2021-10-09T23:32:11.992" v="21" actId="1036"/>
          <ac:spMkLst>
            <pc:docMk/>
            <pc:sldMk cId="0" sldId="258"/>
            <ac:spMk id="82" creationId="{00000000-0000-0000-0000-000000000000}"/>
          </ac:spMkLst>
        </pc:spChg>
      </pc:sldChg>
      <pc:sldChg chg="addSp delSp modSp mod">
        <pc:chgData name="Larmie, Molly R" userId="3aed521a-7077-475e-b537-67da507ad75a" providerId="ADAL" clId="{52B90554-1249-4B47-B9A9-284E94B1903B}" dt="2022-01-18T18:39:08.401" v="190" actId="255"/>
        <pc:sldMkLst>
          <pc:docMk/>
          <pc:sldMk cId="0" sldId="260"/>
        </pc:sldMkLst>
        <pc:spChg chg="add del">
          <ac:chgData name="Larmie, Molly R" userId="3aed521a-7077-475e-b537-67da507ad75a" providerId="ADAL" clId="{52B90554-1249-4B47-B9A9-284E94B1903B}" dt="2021-10-09T23:32:49.569" v="25" actId="478"/>
          <ac:spMkLst>
            <pc:docMk/>
            <pc:sldMk cId="0" sldId="260"/>
            <ac:spMk id="2" creationId="{9067FC7B-D3C7-4122-9543-2BFA8FC029E6}"/>
          </ac:spMkLst>
        </pc:spChg>
        <pc:spChg chg="add del mod">
          <ac:chgData name="Larmie, Molly R" userId="3aed521a-7077-475e-b537-67da507ad75a" providerId="ADAL" clId="{52B90554-1249-4B47-B9A9-284E94B1903B}" dt="2022-01-18T18:37:10.448" v="124" actId="33699"/>
          <ac:spMkLst>
            <pc:docMk/>
            <pc:sldMk cId="0" sldId="260"/>
            <ac:spMk id="2" creationId="{CCB44161-265A-44FC-97A0-C793D0396ABF}"/>
          </ac:spMkLst>
        </pc:spChg>
        <pc:spChg chg="add del mod">
          <ac:chgData name="Larmie, Molly R" userId="3aed521a-7077-475e-b537-67da507ad75a" providerId="ADAL" clId="{52B90554-1249-4B47-B9A9-284E94B1903B}" dt="2022-01-18T18:37:35.400" v="126" actId="33771"/>
          <ac:spMkLst>
            <pc:docMk/>
            <pc:sldMk cId="0" sldId="260"/>
            <ac:spMk id="3" creationId="{8A0E8608-6D9A-4468-B24A-E755987A0DD4}"/>
          </ac:spMkLst>
        </pc:spChg>
        <pc:spChg chg="add del mod">
          <ac:chgData name="Larmie, Molly R" userId="3aed521a-7077-475e-b537-67da507ad75a" providerId="ADAL" clId="{52B90554-1249-4B47-B9A9-284E94B1903B}" dt="2021-10-09T23:32:47.872" v="24" actId="478"/>
          <ac:spMkLst>
            <pc:docMk/>
            <pc:sldMk cId="0" sldId="260"/>
            <ac:spMk id="4" creationId="{255F24A6-1F60-4A65-89EB-767F7688A683}"/>
          </ac:spMkLst>
        </pc:spChg>
        <pc:spChg chg="add mod">
          <ac:chgData name="Larmie, Molly R" userId="3aed521a-7077-475e-b537-67da507ad75a" providerId="ADAL" clId="{52B90554-1249-4B47-B9A9-284E94B1903B}" dt="2022-01-18T18:39:08.401" v="190" actId="255"/>
          <ac:spMkLst>
            <pc:docMk/>
            <pc:sldMk cId="0" sldId="260"/>
            <ac:spMk id="4" creationId="{CC3F134A-8878-42AE-BE65-8CECDE69E341}"/>
          </ac:spMkLst>
        </pc:spChg>
        <pc:spChg chg="add del mod">
          <ac:chgData name="Larmie, Molly R" userId="3aed521a-7077-475e-b537-67da507ad75a" providerId="ADAL" clId="{52B90554-1249-4B47-B9A9-284E94B1903B}" dt="2021-10-09T23:32:52.615" v="27" actId="478"/>
          <ac:spMkLst>
            <pc:docMk/>
            <pc:sldMk cId="0" sldId="260"/>
            <ac:spMk id="6" creationId="{D031F595-DEA1-4BCC-A6F4-2A4A0668853F}"/>
          </ac:spMkLst>
        </pc:spChg>
        <pc:spChg chg="mod">
          <ac:chgData name="Larmie, Molly R" userId="3aed521a-7077-475e-b537-67da507ad75a" providerId="ADAL" clId="{52B90554-1249-4B47-B9A9-284E94B1903B}" dt="2022-01-18T18:36:52.905" v="122" actId="33553"/>
          <ac:spMkLst>
            <pc:docMk/>
            <pc:sldMk cId="0" sldId="260"/>
            <ac:spMk id="106" creationId="{00000000-0000-0000-0000-000000000000}"/>
          </ac:spMkLst>
        </pc:spChg>
      </pc:sldChg>
      <pc:sldChg chg="addSp delSp modSp mod">
        <pc:chgData name="Larmie, Molly R" userId="3aed521a-7077-475e-b537-67da507ad75a" providerId="ADAL" clId="{52B90554-1249-4B47-B9A9-284E94B1903B}" dt="2022-01-20T00:30:01.234" v="567" actId="1038"/>
        <pc:sldMkLst>
          <pc:docMk/>
          <pc:sldMk cId="0" sldId="261"/>
        </pc:sldMkLst>
        <pc:spChg chg="mod">
          <ac:chgData name="Larmie, Molly R" userId="3aed521a-7077-475e-b537-67da507ad75a" providerId="ADAL" clId="{52B90554-1249-4B47-B9A9-284E94B1903B}" dt="2022-01-10T05:17:07.664" v="106" actId="14100"/>
          <ac:spMkLst>
            <pc:docMk/>
            <pc:sldMk cId="0" sldId="261"/>
            <ac:spMk id="2" creationId="{29E40351-5F7B-49F2-B644-C89BFBB90701}"/>
          </ac:spMkLst>
        </pc:spChg>
        <pc:spChg chg="mod">
          <ac:chgData name="Larmie, Molly R" userId="3aed521a-7077-475e-b537-67da507ad75a" providerId="ADAL" clId="{52B90554-1249-4B47-B9A9-284E94B1903B}" dt="2022-01-20T00:30:01.234" v="567" actId="1038"/>
          <ac:spMkLst>
            <pc:docMk/>
            <pc:sldMk cId="0" sldId="261"/>
            <ac:spMk id="128" creationId="{00000000-0000-0000-0000-000000000000}"/>
          </ac:spMkLst>
        </pc:spChg>
        <pc:spChg chg="mod">
          <ac:chgData name="Larmie, Molly R" userId="3aed521a-7077-475e-b537-67da507ad75a" providerId="ADAL" clId="{52B90554-1249-4B47-B9A9-284E94B1903B}" dt="2022-01-10T05:16:15.766" v="102"/>
          <ac:spMkLst>
            <pc:docMk/>
            <pc:sldMk cId="0" sldId="261"/>
            <ac:spMk id="129" creationId="{00000000-0000-0000-0000-000000000000}"/>
          </ac:spMkLst>
        </pc:spChg>
        <pc:grpChg chg="ord">
          <ac:chgData name="Larmie, Molly R" userId="3aed521a-7077-475e-b537-67da507ad75a" providerId="ADAL" clId="{52B90554-1249-4B47-B9A9-284E94B1903B}" dt="2022-01-18T18:56:07.209" v="225"/>
          <ac:grpSpMkLst>
            <pc:docMk/>
            <pc:sldMk cId="0" sldId="261"/>
            <ac:grpSpMk id="119" creationId="{00000000-0000-0000-0000-000000000000}"/>
          </ac:grpSpMkLst>
        </pc:grpChg>
        <pc:picChg chg="add mod ord modCrop">
          <ac:chgData name="Larmie, Molly R" userId="3aed521a-7077-475e-b537-67da507ad75a" providerId="ADAL" clId="{52B90554-1249-4B47-B9A9-284E94B1903B}" dt="2022-01-18T18:56:57.498" v="543" actId="962"/>
          <ac:picMkLst>
            <pc:docMk/>
            <pc:sldMk cId="0" sldId="261"/>
            <ac:picMk id="4" creationId="{965DD4EA-E2AE-49D2-809F-B7AB32EC8B8F}"/>
          </ac:picMkLst>
        </pc:picChg>
        <pc:picChg chg="del">
          <ac:chgData name="Larmie, Molly R" userId="3aed521a-7077-475e-b537-67da507ad75a" providerId="ADAL" clId="{52B90554-1249-4B47-B9A9-284E94B1903B}" dt="2022-01-18T18:55:15.795" v="216" actId="478"/>
          <ac:picMkLst>
            <pc:docMk/>
            <pc:sldMk cId="0" sldId="261"/>
            <ac:picMk id="126" creationId="{00000000-0000-0000-0000-000000000000}"/>
          </ac:picMkLst>
        </pc:picChg>
      </pc:sldChg>
      <pc:sldChg chg="addSp delSp modSp mod modNotesTx">
        <pc:chgData name="Larmie, Molly R" userId="3aed521a-7077-475e-b537-67da507ad75a" providerId="ADAL" clId="{52B90554-1249-4B47-B9A9-284E94B1903B}" dt="2022-01-21T00:26:20.732" v="979"/>
        <pc:sldMkLst>
          <pc:docMk/>
          <pc:sldMk cId="0" sldId="262"/>
        </pc:sldMkLst>
        <pc:spChg chg="mod">
          <ac:chgData name="Larmie, Molly R" userId="3aed521a-7077-475e-b537-67da507ad75a" providerId="ADAL" clId="{52B90554-1249-4B47-B9A9-284E94B1903B}" dt="2022-01-18T18:58:13.775" v="551" actId="1076"/>
          <ac:spMkLst>
            <pc:docMk/>
            <pc:sldMk cId="0" sldId="262"/>
            <ac:spMk id="2" creationId="{0AA9822D-7BF5-4FAF-82F6-BAD2C66B4AEF}"/>
          </ac:spMkLst>
        </pc:spChg>
        <pc:spChg chg="del mod">
          <ac:chgData name="Larmie, Molly R" userId="3aed521a-7077-475e-b537-67da507ad75a" providerId="ADAL" clId="{52B90554-1249-4B47-B9A9-284E94B1903B}" dt="2022-01-18T18:57:32.799" v="546" actId="478"/>
          <ac:spMkLst>
            <pc:docMk/>
            <pc:sldMk cId="0" sldId="262"/>
            <ac:spMk id="144" creationId="{00000000-0000-0000-0000-000000000000}"/>
          </ac:spMkLst>
        </pc:spChg>
        <pc:spChg chg="mod">
          <ac:chgData name="Larmie, Molly R" userId="3aed521a-7077-475e-b537-67da507ad75a" providerId="ADAL" clId="{52B90554-1249-4B47-B9A9-284E94B1903B}" dt="2022-01-21T00:19:36.782" v="617" actId="1037"/>
          <ac:spMkLst>
            <pc:docMk/>
            <pc:sldMk cId="0" sldId="262"/>
            <ac:spMk id="145" creationId="{00000000-0000-0000-0000-000000000000}"/>
          </ac:spMkLst>
        </pc:spChg>
        <pc:spChg chg="del">
          <ac:chgData name="Larmie, Molly R" userId="3aed521a-7077-475e-b537-67da507ad75a" providerId="ADAL" clId="{52B90554-1249-4B47-B9A9-284E94B1903B}" dt="2022-01-18T18:57:30.812" v="544" actId="478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Larmie, Molly R" userId="3aed521a-7077-475e-b537-67da507ad75a" providerId="ADAL" clId="{52B90554-1249-4B47-B9A9-284E94B1903B}" dt="2022-01-21T00:21:34.107" v="645" actId="20577"/>
          <ac:spMkLst>
            <pc:docMk/>
            <pc:sldMk cId="0" sldId="262"/>
            <ac:spMk id="147" creationId="{00000000-0000-0000-0000-000000000000}"/>
          </ac:spMkLst>
        </pc:spChg>
        <pc:picChg chg="del">
          <ac:chgData name="Larmie, Molly R" userId="3aed521a-7077-475e-b537-67da507ad75a" providerId="ADAL" clId="{52B90554-1249-4B47-B9A9-284E94B1903B}" dt="2022-01-18T18:57:31.413" v="545" actId="478"/>
          <ac:picMkLst>
            <pc:docMk/>
            <pc:sldMk cId="0" sldId="262"/>
            <ac:picMk id="142" creationId="{00000000-0000-0000-0000-000000000000}"/>
          </ac:picMkLst>
        </pc:picChg>
        <pc:picChg chg="del mod modCrop">
          <ac:chgData name="Larmie, Molly R" userId="3aed521a-7077-475e-b537-67da507ad75a" providerId="ADAL" clId="{52B90554-1249-4B47-B9A9-284E94B1903B}" dt="2022-01-21T00:18:31.947" v="600" actId="478"/>
          <ac:picMkLst>
            <pc:docMk/>
            <pc:sldMk cId="0" sldId="262"/>
            <ac:picMk id="143" creationId="{00000000-0000-0000-0000-000000000000}"/>
          </ac:picMkLst>
        </pc:picChg>
        <pc:picChg chg="add mod">
          <ac:chgData name="Larmie, Molly R" userId="3aed521a-7077-475e-b537-67da507ad75a" providerId="ADAL" clId="{52B90554-1249-4B47-B9A9-284E94B1903B}" dt="2022-01-21T00:26:20.732" v="979"/>
          <ac:picMkLst>
            <pc:docMk/>
            <pc:sldMk cId="0" sldId="262"/>
            <ac:picMk id="1026" creationId="{2E9D263C-646C-437B-B46D-00430694F7B2}"/>
          </ac:picMkLst>
        </pc:picChg>
      </pc:sldChg>
      <pc:sldChg chg="modSp mod">
        <pc:chgData name="Larmie, Molly R" userId="3aed521a-7077-475e-b537-67da507ad75a" providerId="ADAL" clId="{52B90554-1249-4B47-B9A9-284E94B1903B}" dt="2022-01-10T05:20:57.671" v="113"/>
        <pc:sldMkLst>
          <pc:docMk/>
          <pc:sldMk cId="0" sldId="263"/>
        </pc:sldMkLst>
        <pc:spChg chg="mod">
          <ac:chgData name="Larmie, Molly R" userId="3aed521a-7077-475e-b537-67da507ad75a" providerId="ADAL" clId="{52B90554-1249-4B47-B9A9-284E94B1903B}" dt="2022-01-10T05:20:57.671" v="113"/>
          <ac:spMkLst>
            <pc:docMk/>
            <pc:sldMk cId="0" sldId="263"/>
            <ac:spMk id="161" creationId="{00000000-0000-0000-0000-000000000000}"/>
          </ac:spMkLst>
        </pc:spChg>
        <pc:picChg chg="mod">
          <ac:chgData name="Larmie, Molly R" userId="3aed521a-7077-475e-b537-67da507ad75a" providerId="ADAL" clId="{52B90554-1249-4B47-B9A9-284E94B1903B}" dt="2021-10-09T23:38:34.086" v="36" actId="1076"/>
          <ac:picMkLst>
            <pc:docMk/>
            <pc:sldMk cId="0" sldId="263"/>
            <ac:picMk id="152" creationId="{00000000-0000-0000-0000-000000000000}"/>
          </ac:picMkLst>
        </pc:picChg>
      </pc:sldChg>
      <pc:sldChg chg="addSp delSp modSp mod">
        <pc:chgData name="Larmie, Molly R" userId="3aed521a-7077-475e-b537-67da507ad75a" providerId="ADAL" clId="{52B90554-1249-4B47-B9A9-284E94B1903B}" dt="2022-02-03T18:36:13.973" v="1000" actId="1038"/>
        <pc:sldMkLst>
          <pc:docMk/>
          <pc:sldMk cId="0" sldId="264"/>
        </pc:sldMkLst>
        <pc:spChg chg="mod">
          <ac:chgData name="Larmie, Molly R" userId="3aed521a-7077-475e-b537-67da507ad75a" providerId="ADAL" clId="{52B90554-1249-4B47-B9A9-284E94B1903B}" dt="2021-10-09T23:39:00.773" v="44" actId="20577"/>
          <ac:spMkLst>
            <pc:docMk/>
            <pc:sldMk cId="0" sldId="264"/>
            <ac:spMk id="2" creationId="{A1D79CCF-5A91-4860-9C10-B9DBEFECBC36}"/>
          </ac:spMkLst>
        </pc:spChg>
        <pc:spChg chg="add mod">
          <ac:chgData name="Larmie, Molly R" userId="3aed521a-7077-475e-b537-67da507ad75a" providerId="ADAL" clId="{52B90554-1249-4B47-B9A9-284E94B1903B}" dt="2022-02-03T18:36:13.973" v="1000" actId="1038"/>
          <ac:spMkLst>
            <pc:docMk/>
            <pc:sldMk cId="0" sldId="264"/>
            <ac:spMk id="12" creationId="{C9AD20B9-8A37-49A2-9CE9-889EC841D065}"/>
          </ac:spMkLst>
        </pc:spChg>
        <pc:spChg chg="ord">
          <ac:chgData name="Larmie, Molly R" userId="3aed521a-7077-475e-b537-67da507ad75a" providerId="ADAL" clId="{52B90554-1249-4B47-B9A9-284E94B1903B}" dt="2022-01-21T04:07:26.993" v="983"/>
          <ac:spMkLst>
            <pc:docMk/>
            <pc:sldMk cId="0" sldId="264"/>
            <ac:spMk id="173" creationId="{00000000-0000-0000-0000-000000000000}"/>
          </ac:spMkLst>
        </pc:spChg>
        <pc:spChg chg="del mod">
          <ac:chgData name="Larmie, Molly R" userId="3aed521a-7077-475e-b537-67da507ad75a" providerId="ADAL" clId="{52B90554-1249-4B47-B9A9-284E94B1903B}" dt="2022-01-21T04:06:50.989" v="980" actId="478"/>
          <ac:spMkLst>
            <pc:docMk/>
            <pc:sldMk cId="0" sldId="264"/>
            <ac:spMk id="175" creationId="{00000000-0000-0000-0000-000000000000}"/>
          </ac:spMkLst>
        </pc:spChg>
      </pc:sldChg>
      <pc:sldChg chg="modSp mod">
        <pc:chgData name="Larmie, Molly R" userId="3aed521a-7077-475e-b537-67da507ad75a" providerId="ADAL" clId="{52B90554-1249-4B47-B9A9-284E94B1903B}" dt="2022-02-03T18:36:31.091" v="1007" actId="1038"/>
        <pc:sldMkLst>
          <pc:docMk/>
          <pc:sldMk cId="0" sldId="265"/>
        </pc:sldMkLst>
        <pc:spChg chg="mod">
          <ac:chgData name="Larmie, Molly R" userId="3aed521a-7077-475e-b537-67da507ad75a" providerId="ADAL" clId="{52B90554-1249-4B47-B9A9-284E94B1903B}" dt="2021-10-09T23:41:11.585" v="54" actId="1035"/>
          <ac:spMkLst>
            <pc:docMk/>
            <pc:sldMk cId="0" sldId="265"/>
            <ac:spMk id="2" creationId="{F264F18B-D80B-42ED-848D-FCA69D9675EF}"/>
          </ac:spMkLst>
        </pc:spChg>
        <pc:spChg chg="mod">
          <ac:chgData name="Larmie, Molly R" userId="3aed521a-7077-475e-b537-67da507ad75a" providerId="ADAL" clId="{52B90554-1249-4B47-B9A9-284E94B1903B}" dt="2022-02-03T18:36:31.091" v="1007" actId="1038"/>
          <ac:spMkLst>
            <pc:docMk/>
            <pc:sldMk cId="0" sldId="265"/>
            <ac:spMk id="189" creationId="{00000000-0000-0000-0000-000000000000}"/>
          </ac:spMkLst>
        </pc:spChg>
      </pc:sldChg>
      <pc:sldChg chg="modSp mod">
        <pc:chgData name="Larmie, Molly R" userId="3aed521a-7077-475e-b537-67da507ad75a" providerId="ADAL" clId="{52B90554-1249-4B47-B9A9-284E94B1903B}" dt="2022-01-20T00:29:38.820" v="560" actId="1076"/>
        <pc:sldMkLst>
          <pc:docMk/>
          <pc:sldMk cId="0" sldId="266"/>
        </pc:sldMkLst>
        <pc:spChg chg="mod">
          <ac:chgData name="Larmie, Molly R" userId="3aed521a-7077-475e-b537-67da507ad75a" providerId="ADAL" clId="{52B90554-1249-4B47-B9A9-284E94B1903B}" dt="2022-01-20T00:29:38.820" v="560" actId="1076"/>
          <ac:spMkLst>
            <pc:docMk/>
            <pc:sldMk cId="0" sldId="266"/>
            <ac:spMk id="203" creationId="{00000000-0000-0000-0000-000000000000}"/>
          </ac:spMkLst>
        </pc:spChg>
        <pc:picChg chg="mod">
          <ac:chgData name="Larmie, Molly R" userId="3aed521a-7077-475e-b537-67da507ad75a" providerId="ADAL" clId="{52B90554-1249-4B47-B9A9-284E94B1903B}" dt="2022-01-18T18:42:58.712" v="215" actId="1076"/>
          <ac:picMkLst>
            <pc:docMk/>
            <pc:sldMk cId="0" sldId="266"/>
            <ac:picMk id="202" creationId="{00000000-0000-0000-0000-000000000000}"/>
          </ac:picMkLst>
        </pc:picChg>
      </pc:sldChg>
      <pc:sldChg chg="modSp mod">
        <pc:chgData name="Larmie, Molly R" userId="3aed521a-7077-475e-b537-67da507ad75a" providerId="ADAL" clId="{52B90554-1249-4B47-B9A9-284E94B1903B}" dt="2022-01-18T18:59:10.303" v="555" actId="1076"/>
        <pc:sldMkLst>
          <pc:docMk/>
          <pc:sldMk cId="0" sldId="267"/>
        </pc:sldMkLst>
        <pc:spChg chg="mod">
          <ac:chgData name="Larmie, Molly R" userId="3aed521a-7077-475e-b537-67da507ad75a" providerId="ADAL" clId="{52B90554-1249-4B47-B9A9-284E94B1903B}" dt="2022-01-18T18:59:10.303" v="555" actId="1076"/>
          <ac:spMkLst>
            <pc:docMk/>
            <pc:sldMk cId="0" sldId="267"/>
            <ac:spMk id="2" creationId="{50DB5E0F-AC3B-4D68-8DB1-2CBAE5FC9475}"/>
          </ac:spMkLst>
        </pc:spChg>
        <pc:spChg chg="mod">
          <ac:chgData name="Larmie, Molly R" userId="3aed521a-7077-475e-b537-67da507ad75a" providerId="ADAL" clId="{52B90554-1249-4B47-B9A9-284E94B1903B}" dt="2022-01-18T18:42:52.703" v="213" actId="1036"/>
          <ac:spMkLst>
            <pc:docMk/>
            <pc:sldMk cId="0" sldId="267"/>
            <ac:spMk id="217" creationId="{00000000-0000-0000-0000-000000000000}"/>
          </ac:spMkLst>
        </pc:spChg>
      </pc:sldChg>
    </pc:docChg>
  </pc:docChgLst>
  <pc:docChgLst>
    <pc:chgData name="Smith, Luke E" userId="a944ed20-cc4c-442f-ad34-b87c63b60630" providerId="ADAL" clId="{A72D2E19-9A1D-4513-93EA-26551CC05878}"/>
    <pc:docChg chg="modSld">
      <pc:chgData name="Smith, Luke E" userId="a944ed20-cc4c-442f-ad34-b87c63b60630" providerId="ADAL" clId="{A72D2E19-9A1D-4513-93EA-26551CC05878}" dt="2021-08-17T18:47:27.069" v="75" actId="207"/>
      <pc:docMkLst>
        <pc:docMk/>
      </pc:docMkLst>
      <pc:sldChg chg="modSp mod">
        <pc:chgData name="Smith, Luke E" userId="a944ed20-cc4c-442f-ad34-b87c63b60630" providerId="ADAL" clId="{A72D2E19-9A1D-4513-93EA-26551CC05878}" dt="2021-08-17T18:47:01.195" v="74" actId="20577"/>
        <pc:sldMkLst>
          <pc:docMk/>
          <pc:sldMk cId="0" sldId="258"/>
        </pc:sldMkLst>
        <pc:spChg chg="mod">
          <ac:chgData name="Smith, Luke E" userId="a944ed20-cc4c-442f-ad34-b87c63b60630" providerId="ADAL" clId="{A72D2E19-9A1D-4513-93EA-26551CC05878}" dt="2021-08-17T18:47:01.195" v="74" actId="20577"/>
          <ac:spMkLst>
            <pc:docMk/>
            <pc:sldMk cId="0" sldId="258"/>
            <ac:spMk id="82" creationId="{00000000-0000-0000-0000-000000000000}"/>
          </ac:spMkLst>
        </pc:spChg>
      </pc:sldChg>
      <pc:sldChg chg="modSp mod">
        <pc:chgData name="Smith, Luke E" userId="a944ed20-cc4c-442f-ad34-b87c63b60630" providerId="ADAL" clId="{A72D2E19-9A1D-4513-93EA-26551CC05878}" dt="2021-08-17T18:47:27.069" v="75" actId="207"/>
        <pc:sldMkLst>
          <pc:docMk/>
          <pc:sldMk cId="0" sldId="260"/>
        </pc:sldMkLst>
        <pc:spChg chg="mod">
          <ac:chgData name="Smith, Luke E" userId="a944ed20-cc4c-442f-ad34-b87c63b60630" providerId="ADAL" clId="{A72D2E19-9A1D-4513-93EA-26551CC05878}" dt="2021-08-17T18:47:27.069" v="75" actId="207"/>
          <ac:spMkLst>
            <pc:docMk/>
            <pc:sldMk cId="0" sldId="260"/>
            <ac:spMk id="106" creationId="{00000000-0000-0000-0000-000000000000}"/>
          </ac:spMkLst>
        </pc:spChg>
      </pc:sldChg>
    </pc:docChg>
  </pc:docChgLst>
  <pc:docChgLst>
    <pc:chgData name="Coble, Deborah A" userId="S::dcoble@blm.gov::edb799e7-acd2-4d1e-a010-893bd14d0664" providerId="AD" clId="Web-{5325657F-F1B7-8267-9A5D-B385A181BB1E}"/>
    <pc:docChg chg="modSld">
      <pc:chgData name="Coble, Deborah A" userId="S::dcoble@blm.gov::edb799e7-acd2-4d1e-a010-893bd14d0664" providerId="AD" clId="Web-{5325657F-F1B7-8267-9A5D-B385A181BB1E}" dt="2023-09-12T17:05:07.726" v="2" actId="1076"/>
      <pc:docMkLst>
        <pc:docMk/>
      </pc:docMkLst>
      <pc:sldChg chg="modSp">
        <pc:chgData name="Coble, Deborah A" userId="S::dcoble@blm.gov::edb799e7-acd2-4d1e-a010-893bd14d0664" providerId="AD" clId="Web-{5325657F-F1B7-8267-9A5D-B385A181BB1E}" dt="2023-09-12T17:05:07.726" v="2" actId="1076"/>
        <pc:sldMkLst>
          <pc:docMk/>
          <pc:sldMk cId="0" sldId="262"/>
        </pc:sldMkLst>
        <pc:spChg chg="mod">
          <ac:chgData name="Coble, Deborah A" userId="S::dcoble@blm.gov::edb799e7-acd2-4d1e-a010-893bd14d0664" providerId="AD" clId="Web-{5325657F-F1B7-8267-9A5D-B385A181BB1E}" dt="2023-09-12T17:05:07.726" v="2" actId="1076"/>
          <ac:spMkLst>
            <pc:docMk/>
            <pc:sldMk cId="0" sldId="262"/>
            <ac:spMk id="3" creationId="{24EA76F5-4010-4019-252C-8C43C287233A}"/>
          </ac:spMkLst>
        </pc:spChg>
        <pc:picChg chg="mod">
          <ac:chgData name="Coble, Deborah A" userId="S::dcoble@blm.gov::edb799e7-acd2-4d1e-a010-893bd14d0664" providerId="AD" clId="Web-{5325657F-F1B7-8267-9A5D-B385A181BB1E}" dt="2023-09-12T17:05:00.366" v="1" actId="14100"/>
          <ac:picMkLst>
            <pc:docMk/>
            <pc:sldMk cId="0" sldId="262"/>
            <ac:picMk id="1028" creationId="{6EC6C332-8790-7D37-D38D-7327950906D9}"/>
          </ac:picMkLst>
        </pc:picChg>
      </pc:sldChg>
    </pc:docChg>
  </pc:docChgLst>
  <pc:docChgLst>
    <pc:chgData name="Runde, Anne (Annie)" userId="60f02010-108e-4de9-86cc-4c89fe4bec0e" providerId="ADAL" clId="{3D77AADD-6222-4FAE-9218-CD26C5DDB83A}"/>
    <pc:docChg chg="undo custSel modSld">
      <pc:chgData name="Runde, Anne (Annie)" userId="60f02010-108e-4de9-86cc-4c89fe4bec0e" providerId="ADAL" clId="{3D77AADD-6222-4FAE-9218-CD26C5DDB83A}" dt="2023-01-03T18:54:06.454" v="20" actId="3064"/>
      <pc:docMkLst>
        <pc:docMk/>
      </pc:docMkLst>
      <pc:sldChg chg="addSp delSp modSp mod">
        <pc:chgData name="Runde, Anne (Annie)" userId="60f02010-108e-4de9-86cc-4c89fe4bec0e" providerId="ADAL" clId="{3D77AADD-6222-4FAE-9218-CD26C5DDB83A}" dt="2023-01-03T18:54:06.454" v="20" actId="3064"/>
        <pc:sldMkLst>
          <pc:docMk/>
          <pc:sldMk cId="0" sldId="256"/>
        </pc:sldMkLst>
        <pc:spChg chg="mod ord">
          <ac:chgData name="Runde, Anne (Annie)" userId="60f02010-108e-4de9-86cc-4c89fe4bec0e" providerId="ADAL" clId="{3D77AADD-6222-4FAE-9218-CD26C5DDB83A}" dt="2023-01-03T18:54:06.454" v="20" actId="3064"/>
          <ac:spMkLst>
            <pc:docMk/>
            <pc:sldMk cId="0" sldId="256"/>
            <ac:spMk id="56" creationId="{00000000-0000-0000-0000-000000000000}"/>
          </ac:spMkLst>
        </pc:spChg>
        <pc:spChg chg="add del ord">
          <ac:chgData name="Runde, Anne (Annie)" userId="60f02010-108e-4de9-86cc-4c89fe4bec0e" providerId="ADAL" clId="{3D77AADD-6222-4FAE-9218-CD26C5DDB83A}" dt="2023-01-03T18:53:09.432" v="12" actId="13244"/>
          <ac:spMkLst>
            <pc:docMk/>
            <pc:sldMk cId="0" sldId="256"/>
            <ac:spMk id="65" creationId="{00000000-0000-0000-0000-000000000000}"/>
          </ac:spMkLst>
        </pc:spChg>
      </pc:sldChg>
    </pc:docChg>
  </pc:docChgLst>
  <pc:docChgLst>
    <pc:chgData name="Runde, Anne (Annie)" userId="60f02010-108e-4de9-86cc-4c89fe4bec0e" providerId="ADAL" clId="{09EC4A3A-31D8-49ED-A45C-A3EB7350D05D}"/>
    <pc:docChg chg="modSld">
      <pc:chgData name="Runde, Anne (Annie)" userId="60f02010-108e-4de9-86cc-4c89fe4bec0e" providerId="ADAL" clId="{09EC4A3A-31D8-49ED-A45C-A3EB7350D05D}" dt="2022-12-30T19:44:28.801" v="11" actId="13244"/>
      <pc:docMkLst>
        <pc:docMk/>
      </pc:docMkLst>
      <pc:sldChg chg="addSp delSp modSp mod">
        <pc:chgData name="Runde, Anne (Annie)" userId="60f02010-108e-4de9-86cc-4c89fe4bec0e" providerId="ADAL" clId="{09EC4A3A-31D8-49ED-A45C-A3EB7350D05D}" dt="2022-12-30T19:43:54.237" v="9" actId="962"/>
        <pc:sldMkLst>
          <pc:docMk/>
          <pc:sldMk cId="0" sldId="256"/>
        </pc:sldMkLst>
        <pc:spChg chg="mod topLvl">
          <ac:chgData name="Runde, Anne (Annie)" userId="60f02010-108e-4de9-86cc-4c89fe4bec0e" providerId="ADAL" clId="{09EC4A3A-31D8-49ED-A45C-A3EB7350D05D}" dt="2022-12-30T19:43:07.878" v="7" actId="164"/>
          <ac:spMkLst>
            <pc:docMk/>
            <pc:sldMk cId="0" sldId="256"/>
            <ac:spMk id="60" creationId="{00000000-0000-0000-0000-000000000000}"/>
          </ac:spMkLst>
        </pc:spChg>
        <pc:spChg chg="mod topLvl">
          <ac:chgData name="Runde, Anne (Annie)" userId="60f02010-108e-4de9-86cc-4c89fe4bec0e" providerId="ADAL" clId="{09EC4A3A-31D8-49ED-A45C-A3EB7350D05D}" dt="2022-12-30T19:43:02.666" v="6" actId="338"/>
          <ac:spMkLst>
            <pc:docMk/>
            <pc:sldMk cId="0" sldId="256"/>
            <ac:spMk id="63" creationId="{00000000-0000-0000-0000-000000000000}"/>
          </ac:spMkLst>
        </pc:spChg>
        <pc:spChg chg="mod topLvl">
          <ac:chgData name="Runde, Anne (Annie)" userId="60f02010-108e-4de9-86cc-4c89fe4bec0e" providerId="ADAL" clId="{09EC4A3A-31D8-49ED-A45C-A3EB7350D05D}" dt="2022-12-30T19:43:02.666" v="6" actId="338"/>
          <ac:spMkLst>
            <pc:docMk/>
            <pc:sldMk cId="0" sldId="256"/>
            <ac:spMk id="64" creationId="{00000000-0000-0000-0000-000000000000}"/>
          </ac:spMkLst>
        </pc:spChg>
        <pc:grpChg chg="add mod">
          <ac:chgData name="Runde, Anne (Annie)" userId="60f02010-108e-4de9-86cc-4c89fe4bec0e" providerId="ADAL" clId="{09EC4A3A-31D8-49ED-A45C-A3EB7350D05D}" dt="2022-12-30T19:43:02.666" v="6" actId="338"/>
          <ac:grpSpMkLst>
            <pc:docMk/>
            <pc:sldMk cId="0" sldId="256"/>
            <ac:grpSpMk id="3" creationId="{B373E2A2-02ED-E63C-6078-3E5F90575AF3}"/>
          </ac:grpSpMkLst>
        </pc:grpChg>
        <pc:grpChg chg="add mod">
          <ac:chgData name="Runde, Anne (Annie)" userId="60f02010-108e-4de9-86cc-4c89fe4bec0e" providerId="ADAL" clId="{09EC4A3A-31D8-49ED-A45C-A3EB7350D05D}" dt="2022-12-30T19:43:34.688" v="8" actId="962"/>
          <ac:grpSpMkLst>
            <pc:docMk/>
            <pc:sldMk cId="0" sldId="256"/>
            <ac:grpSpMk id="4" creationId="{F8281807-A0DD-9231-6C84-CE5417A4F1E8}"/>
          </ac:grpSpMkLst>
        </pc:grpChg>
        <pc:grpChg chg="del mod">
          <ac:chgData name="Runde, Anne (Annie)" userId="60f02010-108e-4de9-86cc-4c89fe4bec0e" providerId="ADAL" clId="{09EC4A3A-31D8-49ED-A45C-A3EB7350D05D}" dt="2022-12-30T19:42:38.412" v="3" actId="165"/>
          <ac:grpSpMkLst>
            <pc:docMk/>
            <pc:sldMk cId="0" sldId="256"/>
            <ac:grpSpMk id="57" creationId="{00000000-0000-0000-0000-000000000000}"/>
          </ac:grpSpMkLst>
        </pc:grpChg>
        <pc:picChg chg="mod topLvl">
          <ac:chgData name="Runde, Anne (Annie)" userId="60f02010-108e-4de9-86cc-4c89fe4bec0e" providerId="ADAL" clId="{09EC4A3A-31D8-49ED-A45C-A3EB7350D05D}" dt="2022-12-30T19:43:07.878" v="7" actId="164"/>
          <ac:picMkLst>
            <pc:docMk/>
            <pc:sldMk cId="0" sldId="256"/>
            <ac:picMk id="58" creationId="{00000000-0000-0000-0000-000000000000}"/>
          </ac:picMkLst>
        </pc:picChg>
        <pc:picChg chg="mod topLvl">
          <ac:chgData name="Runde, Anne (Annie)" userId="60f02010-108e-4de9-86cc-4c89fe4bec0e" providerId="ADAL" clId="{09EC4A3A-31D8-49ED-A45C-A3EB7350D05D}" dt="2022-12-30T19:43:07.878" v="7" actId="164"/>
          <ac:picMkLst>
            <pc:docMk/>
            <pc:sldMk cId="0" sldId="256"/>
            <ac:picMk id="61" creationId="{00000000-0000-0000-0000-000000000000}"/>
          </ac:picMkLst>
        </pc:picChg>
        <pc:picChg chg="mod topLvl">
          <ac:chgData name="Runde, Anne (Annie)" userId="60f02010-108e-4de9-86cc-4c89fe4bec0e" providerId="ADAL" clId="{09EC4A3A-31D8-49ED-A45C-A3EB7350D05D}" dt="2022-12-30T19:43:54.237" v="9" actId="962"/>
          <ac:picMkLst>
            <pc:docMk/>
            <pc:sldMk cId="0" sldId="256"/>
            <ac:picMk id="62" creationId="{00000000-0000-0000-0000-000000000000}"/>
          </ac:picMkLst>
        </pc:picChg>
      </pc:sldChg>
      <pc:sldChg chg="modSp mod">
        <pc:chgData name="Runde, Anne (Annie)" userId="60f02010-108e-4de9-86cc-4c89fe4bec0e" providerId="ADAL" clId="{09EC4A3A-31D8-49ED-A45C-A3EB7350D05D}" dt="2022-12-30T19:44:28.801" v="11" actId="13244"/>
        <pc:sldMkLst>
          <pc:docMk/>
          <pc:sldMk cId="0" sldId="262"/>
        </pc:sldMkLst>
        <pc:spChg chg="ord">
          <ac:chgData name="Runde, Anne (Annie)" userId="60f02010-108e-4de9-86cc-4c89fe4bec0e" providerId="ADAL" clId="{09EC4A3A-31D8-49ED-A45C-A3EB7350D05D}" dt="2022-12-30T19:44:15.541" v="10" actId="13244"/>
          <ac:spMkLst>
            <pc:docMk/>
            <pc:sldMk cId="0" sldId="262"/>
            <ac:spMk id="2" creationId="{0AA9822D-7BF5-4FAF-82F6-BAD2C66B4AEF}"/>
          </ac:spMkLst>
        </pc:spChg>
        <pc:spChg chg="ord">
          <ac:chgData name="Runde, Anne (Annie)" userId="60f02010-108e-4de9-86cc-4c89fe4bec0e" providerId="ADAL" clId="{09EC4A3A-31D8-49ED-A45C-A3EB7350D05D}" dt="2022-12-30T19:44:28.801" v="11" actId="13244"/>
          <ac:spMkLst>
            <pc:docMk/>
            <pc:sldMk cId="0" sldId="262"/>
            <ac:spMk id="3" creationId="{24EA76F5-4010-4019-252C-8C43C28723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cfda3e71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cfda3e71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69956695c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69956695c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cfda3e71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9cfda3e715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cfda3e71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cfda3e71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9e0ba1d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9e0ba1d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cfda3e71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cfda3e71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cfda3e71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cfda3e71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69956695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69956695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9956695c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9956695c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69956695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69956695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432b385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432b385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Heading bar with Bureau of Land Managment triangle logo with a mountain, river and tree.">
            <a:extLst>
              <a:ext uri="{FF2B5EF4-FFF2-40B4-BE49-F238E27FC236}">
                <a16:creationId xmlns:a16="http://schemas.microsoft.com/office/drawing/2014/main" id="{F8281807-A0DD-9231-6C84-CE5417A4F1E8}"/>
              </a:ext>
            </a:extLst>
          </p:cNvPr>
          <p:cNvGrpSpPr/>
          <p:nvPr/>
        </p:nvGrpSpPr>
        <p:grpSpPr>
          <a:xfrm>
            <a:off x="0" y="-879"/>
            <a:ext cx="9144003" cy="2060848"/>
            <a:chOff x="0" y="-879"/>
            <a:chExt cx="9144003" cy="2060848"/>
          </a:xfrm>
        </p:grpSpPr>
        <p:pic>
          <p:nvPicPr>
            <p:cNvPr id="58" name="Google Shape;58;p13" descr="Black Topo line graphic" title="Black Topo line graphic"/>
            <p:cNvPicPr preferRelativeResize="0"/>
            <p:nvPr/>
          </p:nvPicPr>
          <p:blipFill rotWithShape="1">
            <a:blip r:embed="rId3">
              <a:alphaModFix/>
            </a:blip>
            <a:srcRect l="701" t="15709" r="17752" b="59554"/>
            <a:stretch/>
          </p:blipFill>
          <p:spPr>
            <a:xfrm>
              <a:off x="0" y="-879"/>
              <a:ext cx="9144003" cy="20608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3"/>
            <p:cNvSpPr txBox="1"/>
            <p:nvPr/>
          </p:nvSpPr>
          <p:spPr>
            <a:xfrm>
              <a:off x="1043608" y="199039"/>
              <a:ext cx="3415800" cy="39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U.S. Department of the Interior</a:t>
              </a:r>
              <a:br>
                <a:rPr lang="en" sz="8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85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Bureau of Land Management</a:t>
              </a:r>
              <a:endParaRPr sz="85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1" name="Google Shape;61;p13" descr="Bureau of Land Management Logo" title="Bureau of Land Management 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03613" y="135429"/>
              <a:ext cx="685800" cy="60239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" name="Google Shape;62;p13" descr="Campbell Creek Science Center log with a yellow birch leaf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4875" y="101124"/>
            <a:ext cx="685800" cy="67101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 descr="green line" title="green line"/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3" descr="green line" title="green line"/>
          <p:cNvSpPr/>
          <p:nvPr/>
        </p:nvSpPr>
        <p:spPr>
          <a:xfrm>
            <a:off x="203613" y="18816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99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EDF1D-00B0-4C65-8072-89437DDE2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07" y="571557"/>
            <a:ext cx="6421601" cy="2052600"/>
          </a:xfrm>
        </p:spPr>
        <p:txBody>
          <a:bodyPr/>
          <a:lstStyle/>
          <a:p>
            <a:pPr rtl="0"/>
            <a:r>
              <a:rPr lang="en-US" sz="44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Watershed Management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4" name="Google Shape;54;p13" descr="Photograph of a person sitting on a rock in a shallow lake. The person appears to be investigating the water that surrounds them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47931"/>
            <a:ext cx="9144003" cy="315598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575286" y="4896116"/>
            <a:ext cx="1691642" cy="30774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84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Photo by K. Miller, NPS. </a:t>
            </a:r>
            <a:endParaRPr lang="en"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4901903"/>
            <a:ext cx="7628448" cy="30803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2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Module 5 Introduction</a:t>
            </a:r>
            <a:endParaRPr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82" name="Google Shape;182;p22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83" name="Google Shape;183;p22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22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5" name="Google Shape;185;p22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86" name="Google Shape;18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64F18B-D80B-42ED-848D-FCA69D96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6349"/>
            <a:ext cx="8520600" cy="572700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Everyone has a role in land management. The choices you make at home, in school, and in your community affect the watershed you live in.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88" name="Google Shape;188;p22" descr="Photograph of a young child using a hand trowel to dig in the wet dirt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725" y="1259650"/>
            <a:ext cx="6986549" cy="388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8065274" y="4835754"/>
            <a:ext cx="636337" cy="3077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4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 BLM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96" name="Google Shape;196;p23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97" name="Google Shape;197;p23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8" name="Google Shape;198;p23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9" name="Google Shape;199;p23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00" name="Google Shape;200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B06D020-7E3C-4232-86F3-4F40E8BF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17762"/>
            <a:ext cx="8520600" cy="572700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important to keep watersheds healthy. Healthy watersheds provide natural resources for all living things, including people.</a:t>
            </a:r>
          </a:p>
          <a:p>
            <a:endParaRPr lang="en-US" dirty="0"/>
          </a:p>
        </p:txBody>
      </p:sp>
      <p:pic>
        <p:nvPicPr>
          <p:cNvPr id="202" name="Google Shape;202;p23" descr="Photograph of a parent and a child who are ice fishing on a snow and ice covered lake.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975" y="1251325"/>
            <a:ext cx="6834048" cy="367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>
            <a:off x="7935239" y="4752247"/>
            <a:ext cx="162607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Robben Taylor, BLM</a:t>
            </a:r>
            <a:endParaRPr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210" name="Google Shape;210;p2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211" name="Google Shape;211;p2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2" name="Google Shape;212;p2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3" name="Google Shape;213;p2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214" name="Google Shape;214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0DB5E0F-AC3B-4D68-8DB1-2CBAE5FC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50" y="643461"/>
            <a:ext cx="8895299" cy="677689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this module, you will assume the role of a land manager. You will practice making decisions that balance the needs of communities and the health of watersheds.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216" name="Google Shape;216;p24" descr="Photograph of four people in a small, inflatable motorboat who are driving away from a glacier and icebergs on either a large lake or the ocean."/>
          <p:cNvPicPr preferRelativeResize="0">
            <a:picLocks noChangeAspect="1"/>
          </p:cNvPicPr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024" y="1475325"/>
            <a:ext cx="5773950" cy="33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7458974" y="4666076"/>
            <a:ext cx="1056384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Chris Noyles, BLM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72" name="Google Shape;72;p14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73" name="Google Shape;73;p14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oogle Shape;74;p14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" name="Google Shape;75;p14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76" name="Google Shape;7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A83300-7ED2-4DFA-8C55-CBDF9021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400" y="804965"/>
            <a:ext cx="4811018" cy="572700"/>
          </a:xfrm>
        </p:spPr>
        <p:txBody>
          <a:bodyPr/>
          <a:lstStyle/>
          <a:p>
            <a:pPr rtl="0"/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5: Watershed Management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785938"/>
            <a:ext cx="8520600" cy="3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This module was developed in partnership with Alaska Pacific University and its Water Resources Management course. 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Special thanks to Dr. Erin Larson, assistant professor of environmental science, and Kaitlan McLallen, undergraduate student in marine and environmental science. This work was supported by a NASA Alaska Space Grant award to Dr. Larson.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84" name="Google Shape;84;p15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85" name="Google Shape;85;p15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Google Shape;86;p15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" name="Google Shape;87;p15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88" name="Google Shape;88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5A5C21-D929-4E1C-93C6-27C3D37A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304" y="767038"/>
            <a:ext cx="4727891" cy="572700"/>
          </a:xfrm>
        </p:spPr>
        <p:txBody>
          <a:bodyPr/>
          <a:lstStyle/>
          <a:p>
            <a:pPr algn="ctr" rtl="0"/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5: Watershed Management</a:t>
            </a:r>
            <a:b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Module Questions: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794891"/>
            <a:ext cx="8520600" cy="3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natural resources do you get from your local watershed? 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 are the consequences of human modifications to watersheds? 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communities balance the needs of people and the health of watersheds? 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96" name="Google Shape;96;p16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97" name="Google Shape;97;p16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8" name="Google Shape;98;p16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9" name="Google Shape;99;p16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00" name="Google Shape;10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3D44E3-C85F-47B3-AFED-4BCC3F38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164" y="851623"/>
            <a:ext cx="1361236" cy="572700"/>
          </a:xfrm>
        </p:spPr>
        <p:txBody>
          <a:bodyPr/>
          <a:lstStyle/>
          <a:p>
            <a:pPr rtl="0"/>
            <a:r>
              <a:rPr lang="en-US" sz="2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Materials: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11700" y="832125"/>
            <a:ext cx="8520600" cy="37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science journal or a piece of paper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</a:pPr>
            <a:r>
              <a:rPr lang="en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something to write with</a:t>
            </a:r>
            <a:endParaRPr sz="20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08" name="Google Shape;108;p17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09" name="Google Shape;109;p17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17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" name="Google Shape;111;p17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12" name="Google Shape;112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C3F134A-8878-42AE-BE65-8CECDE69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Natural Resources in Your Community</a:t>
            </a:r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11700" y="906011"/>
            <a:ext cx="8520600" cy="4186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Write down answers to the following questions in your science journal or on a piece of paper. If you don’t know the answers, ask a teacher, parent, or elder in your community.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What is the source of your community’s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drinking water?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What is the source of your community’s electricity?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What is the source of your community’s heat?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40351-5F7B-49F2-B644-C89BFBB9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8" y="635500"/>
            <a:ext cx="8520600" cy="697761"/>
          </a:xfrm>
        </p:spPr>
        <p:txBody>
          <a:bodyPr/>
          <a:lstStyle/>
          <a:p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People get many things they need, such as water, food, materials, electricity, and fuel, from their watersheds. We call these things </a:t>
            </a:r>
            <a:r>
              <a:rPr lang="en-US" sz="1800" b="1" i="0" dirty="0">
                <a:solidFill>
                  <a:srgbClr val="92D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natural resources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dirty="0"/>
          </a:p>
        </p:txBody>
      </p:sp>
      <p:grpSp>
        <p:nvGrpSpPr>
          <p:cNvPr id="119" name="Google Shape;11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20" name="Google Shape;120;p18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21" name="Google Shape;121;p18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18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3" name="Google Shape;123;p18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24" name="Google Shape;124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" name="Picture 3" descr="A photograph of a woman standing in the doorway of a wooden cabin. A pile of split logs for firewood is located in front of the cabin.">
            <a:extLst>
              <a:ext uri="{FF2B5EF4-FFF2-40B4-BE49-F238E27FC236}">
                <a16:creationId xmlns:a16="http://schemas.microsoft.com/office/drawing/2014/main" id="{965DD4EA-E2AE-49D2-809F-B7AB32EC8B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122850" y="1479476"/>
            <a:ext cx="4369229" cy="3107075"/>
          </a:xfrm>
          <a:prstGeom prst="rect">
            <a:avLst/>
          </a:prstGeom>
        </p:spPr>
      </p:pic>
      <p:sp>
        <p:nvSpPr>
          <p:cNvPr id="128" name="Google Shape;128;p18"/>
          <p:cNvSpPr txBox="1"/>
          <p:nvPr/>
        </p:nvSpPr>
        <p:spPr>
          <a:xfrm>
            <a:off x="3539324" y="4532252"/>
            <a:ext cx="1168755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1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Craig McCaa, BLM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18" descr="Photograph of food on a table. The food is salmon fillets and fresh berries.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00" y="1479475"/>
            <a:ext cx="4368450" cy="310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8589150" y="4532252"/>
            <a:ext cx="864000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9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USFWS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9822D-7BF5-4FAF-82F6-BAD2C66B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41" y="652754"/>
            <a:ext cx="7439918" cy="489287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Humans often modify, or change, watersheds to get 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natural resources</a:t>
            </a:r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028" name="Picture 4" descr="Spill through two raised spillway weirs (right) and conventional spillways at McNary Dam on the lower Columbia River improves downstream passage survival for juvenile salmon and steelhead.">
            <a:extLst>
              <a:ext uri="{FF2B5EF4-FFF2-40B4-BE49-F238E27FC236}">
                <a16:creationId xmlns:a16="http://schemas.microsoft.com/office/drawing/2014/main" id="{6EC6C332-8790-7D37-D38D-732795090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228" y="1358283"/>
            <a:ext cx="6207942" cy="34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EA76F5-4010-4019-252C-8C43C287233A}"/>
              </a:ext>
            </a:extLst>
          </p:cNvPr>
          <p:cNvSpPr txBox="1"/>
          <p:nvPr/>
        </p:nvSpPr>
        <p:spPr>
          <a:xfrm>
            <a:off x="6480431" y="4835141"/>
            <a:ext cx="1327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Army Corps of Engineers</a:t>
            </a:r>
          </a:p>
        </p:txBody>
      </p:sp>
      <p:grpSp>
        <p:nvGrpSpPr>
          <p:cNvPr id="135" name="Google Shape;13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500"/>
            <a:chOff x="0" y="0"/>
            <a:chExt cx="9144003" cy="635500"/>
          </a:xfrm>
        </p:grpSpPr>
        <p:grpSp>
          <p:nvGrpSpPr>
            <p:cNvPr id="136" name="Google Shape;136;p19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37" name="Google Shape;137;p19" descr="Black Topo line graphic" title="Black Topo line graphic"/>
              <p:cNvPicPr preferRelativeResize="0"/>
              <p:nvPr/>
            </p:nvPicPr>
            <p:blipFill rotWithShape="1">
              <a:blip r:embed="rId4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19" descr="Bureau of Land Management Logo" title="Bureau of Land Management Logo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139;p19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40" name="Google Shape;140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19"/>
          <p:cNvSpPr txBox="1"/>
          <p:nvPr/>
        </p:nvSpPr>
        <p:spPr>
          <a:xfrm>
            <a:off x="6855175" y="2378711"/>
            <a:ext cx="2185500" cy="9232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The McNarry Dam in the state of Washington uses moving water to make electricity.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55" name="Google Shape;155;p20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56" name="Google Shape;156;p20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20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8" name="Google Shape;158;p20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59" name="Google Shape;159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EF9A0A-B7A7-416B-AD26-96BF4CF8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48" y="585210"/>
            <a:ext cx="8520600" cy="746326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changes that humans make to watersheds can affect the animals and plants that live in those watersheds.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52" name="Google Shape;152;p20" descr="Photograph of a person holding a small fish while siting down in a small boat on a calm lake. 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525" y="1397100"/>
            <a:ext cx="5490949" cy="36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/>
        </p:nvSpPr>
        <p:spPr>
          <a:xfrm>
            <a:off x="7317474" y="4814589"/>
            <a:ext cx="101918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Bob Wick, BLM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3" cy="635499"/>
            <a:chOff x="0" y="0"/>
            <a:chExt cx="9144003" cy="635499"/>
          </a:xfrm>
        </p:grpSpPr>
        <p:grpSp>
          <p:nvGrpSpPr>
            <p:cNvPr id="168" name="Google Shape;168;p21" descr="BLM Alaska Fire Service Masthead graphic" title="BLM Alaska Fire Service Masthead graphic"/>
            <p:cNvGrpSpPr/>
            <p:nvPr/>
          </p:nvGrpSpPr>
          <p:grpSpPr>
            <a:xfrm>
              <a:off x="0" y="0"/>
              <a:ext cx="9144003" cy="572198"/>
              <a:chOff x="0" y="0"/>
              <a:chExt cx="9144003" cy="572198"/>
            </a:xfrm>
          </p:grpSpPr>
          <p:pic>
            <p:nvPicPr>
              <p:cNvPr id="169" name="Google Shape;169;p21" descr="Black Topo line graphic" title="Black Topo line graphic"/>
              <p:cNvPicPr preferRelativeResize="0"/>
              <p:nvPr/>
            </p:nvPicPr>
            <p:blipFill rotWithShape="1">
              <a:blip r:embed="rId3">
                <a:alphaModFix/>
              </a:blip>
              <a:srcRect l="693" t="15710" r="17760" b="78416"/>
              <a:stretch/>
            </p:blipFill>
            <p:spPr>
              <a:xfrm>
                <a:off x="0" y="0"/>
                <a:ext cx="9144003" cy="48928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0" name="Google Shape;170;p21" descr="Bureau of Land Management Logo" title="Bureau of Land Management Log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241648" y="114722"/>
                <a:ext cx="520818" cy="45747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1" name="Google Shape;171;p21"/>
              <p:cNvSpPr txBox="1"/>
              <p:nvPr/>
            </p:nvSpPr>
            <p:spPr>
              <a:xfrm>
                <a:off x="755576" y="95924"/>
                <a:ext cx="27432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U.S. Department of the Interior</a:t>
                </a:r>
                <a:b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" sz="85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Bureau of Land Management</a:t>
                </a:r>
                <a:endParaRPr sz="8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pic>
          <p:nvPicPr>
            <p:cNvPr id="172" name="Google Shape;17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55876" y="63300"/>
              <a:ext cx="584799" cy="57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79CCF-5A91-4860-9C10-B9DBEFEC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06" y="507469"/>
            <a:ext cx="8520600" cy="572700"/>
          </a:xfrm>
        </p:spPr>
        <p:txBody>
          <a:bodyPr/>
          <a:lstStyle/>
          <a:p>
            <a:pPr rtl="0"/>
            <a:r>
              <a:rPr lang="en-US" sz="18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 managers oversee natural resources. They balance the wants and needs   of human communities and the health of watersheds.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174" name="Google Shape;174;p21" descr="Photograph of two people wading on the edge of the lake. The two people are exploring the contents of a net that is still in the water.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7000" y="1227750"/>
            <a:ext cx="5869975" cy="39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17;p24">
            <a:extLst>
              <a:ext uri="{FF2B5EF4-FFF2-40B4-BE49-F238E27FC236}">
                <a16:creationId xmlns:a16="http://schemas.microsoft.com/office/drawing/2014/main" id="{C9AD20B9-8A37-49A2-9CE9-889EC841D065}"/>
              </a:ext>
            </a:extLst>
          </p:cNvPr>
          <p:cNvSpPr txBox="1"/>
          <p:nvPr/>
        </p:nvSpPr>
        <p:spPr>
          <a:xfrm>
            <a:off x="7506975" y="4835700"/>
            <a:ext cx="1214367" cy="307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77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ea typeface="Roboto"/>
                <a:cs typeface="Roboto"/>
                <a:sym typeface="Roboto"/>
              </a:rPr>
              <a:t> Chris Noyles, BLM</a:t>
            </a:r>
            <a:endParaRPr sz="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1af05-4105-436b-99ed-2ae635da4422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B122BB1BD9141A959870760A42A63" ma:contentTypeVersion="15" ma:contentTypeDescription="Create a new document." ma:contentTypeScope="" ma:versionID="5dbd987adca86d545362121e85630c72">
  <xsd:schema xmlns:xsd="http://www.w3.org/2001/XMLSchema" xmlns:xs="http://www.w3.org/2001/XMLSchema" xmlns:p="http://schemas.microsoft.com/office/2006/metadata/properties" xmlns:ns2="1741af05-4105-436b-99ed-2ae635da4422" xmlns:ns3="949c1712-297b-4d10-a511-7202a5ff7746" xmlns:ns4="31062a0d-ede8-4112-b4bb-00a9c1bc8e16" targetNamespace="http://schemas.microsoft.com/office/2006/metadata/properties" ma:root="true" ma:fieldsID="2484c0615745e4b2ed96d5287a70d4bd" ns2:_="" ns3:_="" ns4:_="">
    <xsd:import namespace="1741af05-4105-436b-99ed-2ae635da4422"/>
    <xsd:import namespace="949c1712-297b-4d10-a511-7202a5ff7746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af05-4105-436b-99ed-2ae635da4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c1712-297b-4d10-a511-7202a5ff77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94c9fc7-0ee7-41e1-a065-8c0fe5113e1d}" ma:internalName="TaxCatchAll" ma:showField="CatchAllData" ma:web="949c1712-297b-4d10-a511-7202a5ff7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90E932-9268-4126-9014-443C52CB9C98}">
  <ds:schemaRefs>
    <ds:schemaRef ds:uri="http://purl.org/dc/elements/1.1/"/>
    <ds:schemaRef ds:uri="http://schemas.microsoft.com/office/2006/metadata/properties"/>
    <ds:schemaRef ds:uri="31062a0d-ede8-4112-b4bb-00a9c1bc8e1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49c1712-297b-4d10-a511-7202a5ff7746"/>
    <ds:schemaRef ds:uri="http://schemas.microsoft.com/office/2006/documentManagement/types"/>
    <ds:schemaRef ds:uri="1741af05-4105-436b-99ed-2ae635da442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C55F57-F2F9-4CF5-8700-B2482D6E56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813561-0E52-4251-B463-6502DE59F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1af05-4105-436b-99ed-2ae635da4422"/>
    <ds:schemaRef ds:uri="949c1712-297b-4d10-a511-7202a5ff7746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572</Words>
  <Application>Microsoft Office PowerPoint</Application>
  <PresentationFormat>On-screen Show (16:9)</PresentationFormat>
  <Paragraphs>52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Watershed Management </vt:lpstr>
      <vt:lpstr>Module 5: Watershed Management </vt:lpstr>
      <vt:lpstr>Module 5: Watershed Management  Module Questions: </vt:lpstr>
      <vt:lpstr>Materials: </vt:lpstr>
      <vt:lpstr>Natural Resources in Your Community</vt:lpstr>
      <vt:lpstr>People get many things they need, such as water, food, materials, electricity, and fuel, from their watersheds. We call these things natural resources.</vt:lpstr>
      <vt:lpstr>Humans often modify, or change, watersheds to get natural resources.  </vt:lpstr>
      <vt:lpstr>The changes that humans make to watersheds can affect the animals and plants that live in those watersheds. </vt:lpstr>
      <vt:lpstr>Land managers oversee natural resources. They balance the wants and needs   of human communities and the health of watersheds. </vt:lpstr>
      <vt:lpstr>Everyone has a role in land management. The choices you make at home, in school, and in your community affect the watershed you live in.  </vt:lpstr>
      <vt:lpstr>It is important to keep watersheds healthy. Healthy watersheds provide natural resources for all living things, including people. </vt:lpstr>
      <vt:lpstr>In this module, you will assume the role of a land manager. You will practice making decisions that balance the needs of communities and the health of watersheds.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 Management </dc:title>
  <cp:lastModifiedBy>Janson, Brian D</cp:lastModifiedBy>
  <cp:revision>10</cp:revision>
  <dcterms:modified xsi:type="dcterms:W3CDTF">2023-11-29T22:36:21Z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0x010100A4FB122BB1BD9141A959870760A42A63</vt:lpwstr>
  </property>
  <property fmtid="{D5CDD505-2E9C-101B-9397-08002B2CF9AE}" pid="3" name="MediaServiceImageTags">
    <vt:lpwstr/>
  </property>
</Properties>
</file>