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91C878-CAD3-8CFC-A8AB-C13EC5F3127F}" name="Coble, Deborah A" initials="CA" userId="S::dcoble@blm.gov::edb799e7-acd2-4d1e-a010-893bd14d0664" providerId="AD"/>
  <p188:author id="{A2B31B85-7FB6-38B5-A877-488046D2F337}" name="Runde, Anne (Annie)" initials="R(" userId="S::arunde@blm.gov::60f02010-108e-4de9-86cc-4c89fe4bec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le, Deborah A" userId="S::dcoble@blm.gov::edb799e7-acd2-4d1e-a010-893bd14d0664" providerId="AD" clId="Web-{BBAF90FB-ACD0-B7E0-0834-A961E5F2AFEC}"/>
    <pc:docChg chg="modSld">
      <pc:chgData name="Coble, Deborah A" userId="S::dcoble@blm.gov::edb799e7-acd2-4d1e-a010-893bd14d0664" providerId="AD" clId="Web-{BBAF90FB-ACD0-B7E0-0834-A961E5F2AFEC}" dt="2023-11-22T00:54:08.701" v="0" actId="1076"/>
      <pc:docMkLst>
        <pc:docMk/>
      </pc:docMkLst>
      <pc:sldChg chg="modSp">
        <pc:chgData name="Coble, Deborah A" userId="S::dcoble@blm.gov::edb799e7-acd2-4d1e-a010-893bd14d0664" providerId="AD" clId="Web-{BBAF90FB-ACD0-B7E0-0834-A961E5F2AFEC}" dt="2023-11-22T00:54:08.701" v="0" actId="1076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BBAF90FB-ACD0-B7E0-0834-A961E5F2AFEC}" dt="2023-11-22T00:54:08.701" v="0" actId="1076"/>
          <ac:spMkLst>
            <pc:docMk/>
            <pc:sldMk cId="0" sldId="256"/>
            <ac:spMk id="56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2E8C56B0-E6A0-46BF-BB1E-AB6427BF59D5}"/>
    <pc:docChg chg="modSld">
      <pc:chgData name="Janson, Brian D" userId="17869c82-e820-4f0b-9ef4-6bb812314540" providerId="ADAL" clId="{2E8C56B0-E6A0-46BF-BB1E-AB6427BF59D5}" dt="2023-10-26T16:42:40.901" v="6" actId="255"/>
      <pc:docMkLst>
        <pc:docMk/>
      </pc:docMkLst>
      <pc:sldChg chg="modSp mod">
        <pc:chgData name="Janson, Brian D" userId="17869c82-e820-4f0b-9ef4-6bb812314540" providerId="ADAL" clId="{2E8C56B0-E6A0-46BF-BB1E-AB6427BF59D5}" dt="2023-10-26T16:39:21.079" v="0" actId="1076"/>
        <pc:sldMkLst>
          <pc:docMk/>
          <pc:sldMk cId="0" sldId="259"/>
        </pc:sldMkLst>
        <pc:spChg chg="mod">
          <ac:chgData name="Janson, Brian D" userId="17869c82-e820-4f0b-9ef4-6bb812314540" providerId="ADAL" clId="{2E8C56B0-E6A0-46BF-BB1E-AB6427BF59D5}" dt="2023-10-26T16:39:21.079" v="0" actId="1076"/>
          <ac:spMkLst>
            <pc:docMk/>
            <pc:sldMk cId="0" sldId="259"/>
            <ac:spMk id="96" creationId="{00000000-0000-0000-0000-000000000000}"/>
          </ac:spMkLst>
        </pc:spChg>
      </pc:sldChg>
      <pc:sldChg chg="modSp mod modCm">
        <pc:chgData name="Janson, Brian D" userId="17869c82-e820-4f0b-9ef4-6bb812314540" providerId="ADAL" clId="{2E8C56B0-E6A0-46BF-BB1E-AB6427BF59D5}" dt="2023-10-26T16:40:11.136" v="3"/>
        <pc:sldMkLst>
          <pc:docMk/>
          <pc:sldMk cId="0" sldId="262"/>
        </pc:sldMkLst>
        <pc:spChg chg="mod">
          <ac:chgData name="Janson, Brian D" userId="17869c82-e820-4f0b-9ef4-6bb812314540" providerId="ADAL" clId="{2E8C56B0-E6A0-46BF-BB1E-AB6427BF59D5}" dt="2023-10-26T16:40:06.598" v="2" actId="6549"/>
          <ac:spMkLst>
            <pc:docMk/>
            <pc:sldMk cId="0" sldId="262"/>
            <ac:spMk id="3" creationId="{5694127C-2E7D-4CCC-9ECA-0373A19FCF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nson, Brian D" userId="17869c82-e820-4f0b-9ef4-6bb812314540" providerId="ADAL" clId="{2E8C56B0-E6A0-46BF-BB1E-AB6427BF59D5}" dt="2023-10-26T16:40:11.136" v="3"/>
              <pc2:cmMkLst xmlns:pc2="http://schemas.microsoft.com/office/powerpoint/2019/9/main/command">
                <pc:docMk/>
                <pc:sldMk cId="0" sldId="262"/>
                <pc2:cmMk id="{0A053FC1-5FC0-4DFC-8B46-0ADC463C9F7C}"/>
              </pc2:cmMkLst>
            </pc226:cmChg>
          </p:ext>
        </pc:extLst>
      </pc:sldChg>
      <pc:sldChg chg="modSp mod">
        <pc:chgData name="Janson, Brian D" userId="17869c82-e820-4f0b-9ef4-6bb812314540" providerId="ADAL" clId="{2E8C56B0-E6A0-46BF-BB1E-AB6427BF59D5}" dt="2023-10-26T16:40:28.551" v="5" actId="20577"/>
        <pc:sldMkLst>
          <pc:docMk/>
          <pc:sldMk cId="0" sldId="263"/>
        </pc:sldMkLst>
        <pc:spChg chg="mod">
          <ac:chgData name="Janson, Brian D" userId="17869c82-e820-4f0b-9ef4-6bb812314540" providerId="ADAL" clId="{2E8C56B0-E6A0-46BF-BB1E-AB6427BF59D5}" dt="2023-10-26T16:40:28.551" v="5" actId="20577"/>
          <ac:spMkLst>
            <pc:docMk/>
            <pc:sldMk cId="0" sldId="263"/>
            <ac:spMk id="154" creationId="{00000000-0000-0000-0000-000000000000}"/>
          </ac:spMkLst>
        </pc:spChg>
      </pc:sldChg>
      <pc:sldChg chg="modSp mod">
        <pc:chgData name="Janson, Brian D" userId="17869c82-e820-4f0b-9ef4-6bb812314540" providerId="ADAL" clId="{2E8C56B0-E6A0-46BF-BB1E-AB6427BF59D5}" dt="2023-10-26T16:42:40.901" v="6" actId="255"/>
        <pc:sldMkLst>
          <pc:docMk/>
          <pc:sldMk cId="184412926" sldId="264"/>
        </pc:sldMkLst>
        <pc:spChg chg="mod">
          <ac:chgData name="Janson, Brian D" userId="17869c82-e820-4f0b-9ef4-6bb812314540" providerId="ADAL" clId="{2E8C56B0-E6A0-46BF-BB1E-AB6427BF59D5}" dt="2023-10-26T16:42:40.901" v="6" actId="255"/>
          <ac:spMkLst>
            <pc:docMk/>
            <pc:sldMk cId="184412926" sldId="264"/>
            <ac:spMk id="22" creationId="{0B94BAD7-FB8D-4D0B-A3BE-CCB83202C62A}"/>
          </ac:spMkLst>
        </pc:spChg>
      </pc:sldChg>
    </pc:docChg>
  </pc:docChgLst>
  <pc:docChgLst>
    <pc:chgData name="Coble, Deborah A" userId="S::dcoble@blm.gov::edb799e7-acd2-4d1e-a010-893bd14d0664" providerId="AD" clId="Web-{4E041C20-6382-5444-DA9B-0D4392ABEA19}"/>
    <pc:docChg chg="modSld">
      <pc:chgData name="Coble, Deborah A" userId="S::dcoble@blm.gov::edb799e7-acd2-4d1e-a010-893bd14d0664" providerId="AD" clId="Web-{4E041C20-6382-5444-DA9B-0D4392ABEA19}" dt="2023-10-18T18:15:49.400" v="448" actId="14100"/>
      <pc:docMkLst>
        <pc:docMk/>
      </pc:docMkLst>
      <pc:sldChg chg="modSp">
        <pc:chgData name="Coble, Deborah A" userId="S::dcoble@blm.gov::edb799e7-acd2-4d1e-a010-893bd14d0664" providerId="AD" clId="Web-{4E041C20-6382-5444-DA9B-0D4392ABEA19}" dt="2023-10-18T17:56:46.399" v="34" actId="1076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4E041C20-6382-5444-DA9B-0D4392ABEA19}" dt="2023-10-18T17:56:01.539" v="0" actId="1076"/>
          <ac:spMkLst>
            <pc:docMk/>
            <pc:sldMk cId="0" sldId="256"/>
            <ac:spMk id="2" creationId="{D6D9AE19-A905-4C76-82CD-9C18AE90ED96}"/>
          </ac:spMkLst>
        </pc:spChg>
        <pc:spChg chg="mod">
          <ac:chgData name="Coble, Deborah A" userId="S::dcoble@blm.gov::edb799e7-acd2-4d1e-a010-893bd14d0664" providerId="AD" clId="Web-{4E041C20-6382-5444-DA9B-0D4392ABEA19}" dt="2023-10-18T17:56:46.399" v="34" actId="1076"/>
          <ac:spMkLst>
            <pc:docMk/>
            <pc:sldMk cId="0" sldId="256"/>
            <ac:spMk id="14" creationId="{3BBC9A14-7301-4BEC-A472-09BC5860406D}"/>
          </ac:spMkLst>
        </pc:spChg>
        <pc:picChg chg="mod">
          <ac:chgData name="Coble, Deborah A" userId="S::dcoble@blm.gov::edb799e7-acd2-4d1e-a010-893bd14d0664" providerId="AD" clId="Web-{4E041C20-6382-5444-DA9B-0D4392ABEA19}" dt="2023-10-18T17:56:34.977" v="32" actId="1076"/>
          <ac:picMkLst>
            <pc:docMk/>
            <pc:sldMk cId="0" sldId="256"/>
            <ac:picMk id="13" creationId="{87147EC2-5FA3-401D-956E-5CDC47F46835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7:58:09.416" v="89" actId="1076"/>
        <pc:sldMkLst>
          <pc:docMk/>
          <pc:sldMk cId="0" sldId="258"/>
        </pc:sldMkLst>
        <pc:spChg chg="mod">
          <ac:chgData name="Coble, Deborah A" userId="S::dcoble@blm.gov::edb799e7-acd2-4d1e-a010-893bd14d0664" providerId="AD" clId="Web-{4E041C20-6382-5444-DA9B-0D4392ABEA19}" dt="2023-10-18T17:58:09.416" v="89" actId="1076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Coble, Deborah A" userId="S::dcoble@blm.gov::edb799e7-acd2-4d1e-a010-893bd14d0664" providerId="AD" clId="Web-{4E041C20-6382-5444-DA9B-0D4392ABEA19}" dt="2023-10-18T17:58:00.963" v="88" actId="1076"/>
          <ac:picMkLst>
            <pc:docMk/>
            <pc:sldMk cId="0" sldId="258"/>
            <ac:picMk id="90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8:01:39.185" v="160" actId="1076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4E041C20-6382-5444-DA9B-0D4392ABEA19}" dt="2023-10-18T18:01:39.185" v="160" actId="1076"/>
          <ac:spMkLst>
            <pc:docMk/>
            <pc:sldMk cId="0" sldId="259"/>
            <ac:spMk id="8" creationId="{8EF3A676-27AE-8F9E-25A4-6814CD6C0FEE}"/>
          </ac:spMkLst>
        </pc:spChg>
        <pc:spChg chg="mod">
          <ac:chgData name="Coble, Deborah A" userId="S::dcoble@blm.gov::edb799e7-acd2-4d1e-a010-893bd14d0664" providerId="AD" clId="Web-{4E041C20-6382-5444-DA9B-0D4392ABEA19}" dt="2023-10-18T17:58:19.073" v="90" actId="1076"/>
          <ac:spMkLst>
            <pc:docMk/>
            <pc:sldMk cId="0" sldId="259"/>
            <ac:spMk id="96" creationId="{00000000-0000-0000-0000-000000000000}"/>
          </ac:spMkLst>
        </pc:spChg>
        <pc:picChg chg="mod">
          <ac:chgData name="Coble, Deborah A" userId="S::dcoble@blm.gov::edb799e7-acd2-4d1e-a010-893bd14d0664" providerId="AD" clId="Web-{4E041C20-6382-5444-DA9B-0D4392ABEA19}" dt="2023-10-18T17:59:12.995" v="158" actId="1076"/>
          <ac:picMkLst>
            <pc:docMk/>
            <pc:sldMk cId="0" sldId="259"/>
            <ac:picMk id="7" creationId="{19EB1A97-40A4-3BA0-2AD1-3A98C5F3E807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8:02:28.857" v="201" actId="14100"/>
        <pc:sldMkLst>
          <pc:docMk/>
          <pc:sldMk cId="0" sldId="260"/>
        </pc:sldMkLst>
        <pc:spChg chg="mod">
          <ac:chgData name="Coble, Deborah A" userId="S::dcoble@blm.gov::edb799e7-acd2-4d1e-a010-893bd14d0664" providerId="AD" clId="Web-{4E041C20-6382-5444-DA9B-0D4392ABEA19}" dt="2023-10-18T18:02:28.857" v="201" actId="14100"/>
          <ac:spMkLst>
            <pc:docMk/>
            <pc:sldMk cId="0" sldId="260"/>
            <ac:spMk id="3" creationId="{3770A1FE-DBB1-43CD-4136-295B24972CC4}"/>
          </ac:spMkLst>
        </pc:spChg>
      </pc:sldChg>
      <pc:sldChg chg="modSp">
        <pc:chgData name="Coble, Deborah A" userId="S::dcoble@blm.gov::edb799e7-acd2-4d1e-a010-893bd14d0664" providerId="AD" clId="Web-{4E041C20-6382-5444-DA9B-0D4392ABEA19}" dt="2023-10-18T18:04:15.375" v="268" actId="1076"/>
        <pc:sldMkLst>
          <pc:docMk/>
          <pc:sldMk cId="0" sldId="261"/>
        </pc:sldMkLst>
        <pc:spChg chg="mod">
          <ac:chgData name="Coble, Deborah A" userId="S::dcoble@blm.gov::edb799e7-acd2-4d1e-a010-893bd14d0664" providerId="AD" clId="Web-{4E041C20-6382-5444-DA9B-0D4392ABEA19}" dt="2023-10-18T18:04:15.375" v="268" actId="1076"/>
          <ac:spMkLst>
            <pc:docMk/>
            <pc:sldMk cId="0" sldId="261"/>
            <ac:spMk id="2" creationId="{40DEDB49-F3FF-4A68-8F78-8061B497F16D}"/>
          </ac:spMkLst>
        </pc:spChg>
        <pc:spChg chg="mod">
          <ac:chgData name="Coble, Deborah A" userId="S::dcoble@blm.gov::edb799e7-acd2-4d1e-a010-893bd14d0664" providerId="AD" clId="Web-{4E041C20-6382-5444-DA9B-0D4392ABEA19}" dt="2023-10-18T18:03:35.343" v="266" actId="1076"/>
          <ac:spMkLst>
            <pc:docMk/>
            <pc:sldMk cId="0" sldId="261"/>
            <ac:spMk id="135" creationId="{00000000-0000-0000-0000-000000000000}"/>
          </ac:spMkLst>
        </pc:spChg>
        <pc:picChg chg="mod">
          <ac:chgData name="Coble, Deborah A" userId="S::dcoble@blm.gov::edb799e7-acd2-4d1e-a010-893bd14d0664" providerId="AD" clId="Web-{4E041C20-6382-5444-DA9B-0D4392ABEA19}" dt="2023-10-18T18:04:10.843" v="267" actId="14100"/>
          <ac:picMkLst>
            <pc:docMk/>
            <pc:sldMk cId="0" sldId="261"/>
            <ac:picMk id="134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8:10:54.443" v="358" actId="1076"/>
        <pc:sldMkLst>
          <pc:docMk/>
          <pc:sldMk cId="0" sldId="262"/>
        </pc:sldMkLst>
        <pc:spChg chg="mod">
          <ac:chgData name="Coble, Deborah A" userId="S::dcoble@blm.gov::edb799e7-acd2-4d1e-a010-893bd14d0664" providerId="AD" clId="Web-{4E041C20-6382-5444-DA9B-0D4392ABEA19}" dt="2023-10-18T18:10:46.411" v="356" actId="1076"/>
          <ac:spMkLst>
            <pc:docMk/>
            <pc:sldMk cId="0" sldId="262"/>
            <ac:spMk id="3" creationId="{5694127C-2E7D-4CCC-9ECA-0373A19FCFB8}"/>
          </ac:spMkLst>
        </pc:spChg>
        <pc:spChg chg="mod">
          <ac:chgData name="Coble, Deborah A" userId="S::dcoble@blm.gov::edb799e7-acd2-4d1e-a010-893bd14d0664" providerId="AD" clId="Web-{4E041C20-6382-5444-DA9B-0D4392ABEA19}" dt="2023-10-18T18:10:54.443" v="358" actId="1076"/>
          <ac:spMkLst>
            <pc:docMk/>
            <pc:sldMk cId="0" sldId="262"/>
            <ac:spMk id="6" creationId="{778D669F-CCDB-1690-71AC-ADABC0A47722}"/>
          </ac:spMkLst>
        </pc:spChg>
        <pc:picChg chg="mod">
          <ac:chgData name="Coble, Deborah A" userId="S::dcoble@blm.gov::edb799e7-acd2-4d1e-a010-893bd14d0664" providerId="AD" clId="Web-{4E041C20-6382-5444-DA9B-0D4392ABEA19}" dt="2023-10-18T18:10:49.880" v="357" actId="1076"/>
          <ac:picMkLst>
            <pc:docMk/>
            <pc:sldMk cId="0" sldId="262"/>
            <ac:picMk id="5" creationId="{232F8F16-90A4-511A-A417-CF1A1CDB8D9D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8:13:29.539" v="429" actId="1076"/>
        <pc:sldMkLst>
          <pc:docMk/>
          <pc:sldMk cId="0" sldId="263"/>
        </pc:sldMkLst>
        <pc:spChg chg="mod">
          <ac:chgData name="Coble, Deborah A" userId="S::dcoble@blm.gov::edb799e7-acd2-4d1e-a010-893bd14d0664" providerId="AD" clId="Web-{4E041C20-6382-5444-DA9B-0D4392ABEA19}" dt="2023-10-18T18:13:29.539" v="429" actId="1076"/>
          <ac:spMkLst>
            <pc:docMk/>
            <pc:sldMk cId="0" sldId="263"/>
            <ac:spMk id="22" creationId="{0B94BAD7-FB8D-4D0B-A3BE-CCB83202C62A}"/>
          </ac:spMkLst>
        </pc:spChg>
        <pc:picChg chg="mod">
          <ac:chgData name="Coble, Deborah A" userId="S::dcoble@blm.gov::edb799e7-acd2-4d1e-a010-893bd14d0664" providerId="AD" clId="Web-{4E041C20-6382-5444-DA9B-0D4392ABEA19}" dt="2023-10-18T18:13:25.804" v="428" actId="1076"/>
          <ac:picMkLst>
            <pc:docMk/>
            <pc:sldMk cId="0" sldId="263"/>
            <ac:picMk id="162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4E041C20-6382-5444-DA9B-0D4392ABEA19}" dt="2023-10-18T18:15:49.400" v="448" actId="14100"/>
        <pc:sldMkLst>
          <pc:docMk/>
          <pc:sldMk cId="184412926" sldId="264"/>
        </pc:sldMkLst>
        <pc:spChg chg="mod">
          <ac:chgData name="Coble, Deborah A" userId="S::dcoble@blm.gov::edb799e7-acd2-4d1e-a010-893bd14d0664" providerId="AD" clId="Web-{4E041C20-6382-5444-DA9B-0D4392ABEA19}" dt="2023-10-18T18:15:49.400" v="448" actId="14100"/>
          <ac:spMkLst>
            <pc:docMk/>
            <pc:sldMk cId="184412926" sldId="264"/>
            <ac:spMk id="22" creationId="{0B94BAD7-FB8D-4D0B-A3BE-CCB83202C62A}"/>
          </ac:spMkLst>
        </pc:spChg>
        <pc:spChg chg="mod">
          <ac:chgData name="Coble, Deborah A" userId="S::dcoble@blm.gov::edb799e7-acd2-4d1e-a010-893bd14d0664" providerId="AD" clId="Web-{4E041C20-6382-5444-DA9B-0D4392ABEA19}" dt="2023-10-18T18:15:04.040" v="438" actId="1076"/>
          <ac:spMkLst>
            <pc:docMk/>
            <pc:sldMk cId="184412926" sldId="264"/>
            <ac:spMk id="163" creationId="{00000000-0000-0000-0000-000000000000}"/>
          </ac:spMkLst>
        </pc:spChg>
        <pc:spChg chg="mod">
          <ac:chgData name="Coble, Deborah A" userId="S::dcoble@blm.gov::edb799e7-acd2-4d1e-a010-893bd14d0664" providerId="AD" clId="Web-{4E041C20-6382-5444-DA9B-0D4392ABEA19}" dt="2023-10-18T18:15:04.024" v="436" actId="1076"/>
          <ac:spMkLst>
            <pc:docMk/>
            <pc:sldMk cId="184412926" sldId="264"/>
            <ac:spMk id="164" creationId="{00000000-0000-0000-0000-000000000000}"/>
          </ac:spMkLst>
        </pc:spChg>
        <pc:spChg chg="mod">
          <ac:chgData name="Coble, Deborah A" userId="S::dcoble@blm.gov::edb799e7-acd2-4d1e-a010-893bd14d0664" providerId="AD" clId="Web-{4E041C20-6382-5444-DA9B-0D4392ABEA19}" dt="2023-10-18T18:15:04.087" v="442" actId="1076"/>
          <ac:spMkLst>
            <pc:docMk/>
            <pc:sldMk cId="184412926" sldId="264"/>
            <ac:spMk id="168" creationId="{00000000-0000-0000-0000-000000000000}"/>
          </ac:spMkLst>
        </pc:spChg>
        <pc:spChg chg="mod">
          <ac:chgData name="Coble, Deborah A" userId="S::dcoble@blm.gov::edb799e7-acd2-4d1e-a010-893bd14d0664" providerId="AD" clId="Web-{4E041C20-6382-5444-DA9B-0D4392ABEA19}" dt="2023-10-18T18:15:04.071" v="440" actId="1076"/>
          <ac:spMkLst>
            <pc:docMk/>
            <pc:sldMk cId="184412926" sldId="264"/>
            <ac:spMk id="170" creationId="{00000000-0000-0000-0000-000000000000}"/>
          </ac:spMkLst>
        </pc:spChg>
        <pc:spChg chg="mod">
          <ac:chgData name="Coble, Deborah A" userId="S::dcoble@blm.gov::edb799e7-acd2-4d1e-a010-893bd14d0664" providerId="AD" clId="Web-{4E041C20-6382-5444-DA9B-0D4392ABEA19}" dt="2023-10-18T18:15:17.165" v="446" actId="1076"/>
          <ac:spMkLst>
            <pc:docMk/>
            <pc:sldMk cId="184412926" sldId="264"/>
            <ac:spMk id="171" creationId="{00000000-0000-0000-0000-000000000000}"/>
          </ac:spMkLst>
        </pc:spChg>
        <pc:spChg chg="mod">
          <ac:chgData name="Coble, Deborah A" userId="S::dcoble@blm.gov::edb799e7-acd2-4d1e-a010-893bd14d0664" providerId="AD" clId="Web-{4E041C20-6382-5444-DA9B-0D4392ABEA19}" dt="2023-10-18T18:15:09.618" v="444" actId="1076"/>
          <ac:spMkLst>
            <pc:docMk/>
            <pc:sldMk cId="184412926" sldId="264"/>
            <ac:spMk id="172" creationId="{00000000-0000-0000-0000-000000000000}"/>
          </ac:spMkLst>
        </pc:spChg>
        <pc:picChg chg="mod">
          <ac:chgData name="Coble, Deborah A" userId="S::dcoble@blm.gov::edb799e7-acd2-4d1e-a010-893bd14d0664" providerId="AD" clId="Web-{4E041C20-6382-5444-DA9B-0D4392ABEA19}" dt="2023-10-18T18:15:04.009" v="435" actId="1076"/>
          <ac:picMkLst>
            <pc:docMk/>
            <pc:sldMk cId="184412926" sldId="264"/>
            <ac:picMk id="162" creationId="{00000000-0000-0000-0000-000000000000}"/>
          </ac:picMkLst>
        </pc:picChg>
        <pc:cxnChg chg="mod">
          <ac:chgData name="Coble, Deborah A" userId="S::dcoble@blm.gov::edb799e7-acd2-4d1e-a010-893bd14d0664" providerId="AD" clId="Web-{4E041C20-6382-5444-DA9B-0D4392ABEA19}" dt="2023-10-18T18:15:04.040" v="437" actId="1076"/>
          <ac:cxnSpMkLst>
            <pc:docMk/>
            <pc:sldMk cId="184412926" sldId="264"/>
            <ac:cxnSpMk id="165" creationId="{00000000-0000-0000-0000-000000000000}"/>
          </ac:cxnSpMkLst>
        </pc:cxnChg>
        <pc:cxnChg chg="mod">
          <ac:chgData name="Coble, Deborah A" userId="S::dcoble@blm.gov::edb799e7-acd2-4d1e-a010-893bd14d0664" providerId="AD" clId="Web-{4E041C20-6382-5444-DA9B-0D4392ABEA19}" dt="2023-10-18T18:15:04.056" v="439" actId="1076"/>
          <ac:cxnSpMkLst>
            <pc:docMk/>
            <pc:sldMk cId="184412926" sldId="264"/>
            <ac:cxnSpMk id="166" creationId="{00000000-0000-0000-0000-000000000000}"/>
          </ac:cxnSpMkLst>
        </pc:cxnChg>
        <pc:cxnChg chg="mod">
          <ac:chgData name="Coble, Deborah A" userId="S::dcoble@blm.gov::edb799e7-acd2-4d1e-a010-893bd14d0664" providerId="AD" clId="Web-{4E041C20-6382-5444-DA9B-0D4392ABEA19}" dt="2023-10-18T18:15:04.102" v="443" actId="1076"/>
          <ac:cxnSpMkLst>
            <pc:docMk/>
            <pc:sldMk cId="184412926" sldId="264"/>
            <ac:cxnSpMk id="167" creationId="{00000000-0000-0000-0000-000000000000}"/>
          </ac:cxnSpMkLst>
        </pc:cxnChg>
        <pc:cxnChg chg="mod">
          <ac:chgData name="Coble, Deborah A" userId="S::dcoble@blm.gov::edb799e7-acd2-4d1e-a010-893bd14d0664" providerId="AD" clId="Web-{4E041C20-6382-5444-DA9B-0D4392ABEA19}" dt="2023-10-18T18:15:04.071" v="441" actId="1076"/>
          <ac:cxnSpMkLst>
            <pc:docMk/>
            <pc:sldMk cId="184412926" sldId="264"/>
            <ac:cxnSpMk id="169" creationId="{00000000-0000-0000-0000-000000000000}"/>
          </ac:cxnSpMkLst>
        </pc:cxnChg>
      </pc:sldChg>
    </pc:docChg>
  </pc:docChgLst>
  <pc:docChgLst>
    <pc:chgData name="Larmie, Molly R" userId="3aed521a-7077-475e-b537-67da507ad75a" providerId="ADAL" clId="{7CF2638C-16A3-41E8-9C34-476A594B1111}"/>
    <pc:docChg chg="undo custSel modSld">
      <pc:chgData name="Larmie, Molly R" userId="3aed521a-7077-475e-b537-67da507ad75a" providerId="ADAL" clId="{7CF2638C-16A3-41E8-9C34-476A594B1111}" dt="2022-02-02T21:24:52.983" v="183"/>
      <pc:docMkLst>
        <pc:docMk/>
      </pc:docMkLst>
      <pc:sldChg chg="addSp delSp modSp mod">
        <pc:chgData name="Larmie, Molly R" userId="3aed521a-7077-475e-b537-67da507ad75a" providerId="ADAL" clId="{7CF2638C-16A3-41E8-9C34-476A594B1111}" dt="2022-01-12T21:20:11.365" v="138"/>
        <pc:sldMkLst>
          <pc:docMk/>
          <pc:sldMk cId="0" sldId="256"/>
        </pc:sldMkLst>
        <pc:spChg chg="add mod ord">
          <ac:chgData name="Larmie, Molly R" userId="3aed521a-7077-475e-b537-67da507ad75a" providerId="ADAL" clId="{7CF2638C-16A3-41E8-9C34-476A594B1111}" dt="2022-01-12T21:20:11.365" v="138"/>
          <ac:spMkLst>
            <pc:docMk/>
            <pc:sldMk cId="0" sldId="256"/>
            <ac:spMk id="14" creationId="{3BBC9A14-7301-4BEC-A472-09BC5860406D}"/>
          </ac:spMkLst>
        </pc:spChg>
        <pc:spChg chg="ord">
          <ac:chgData name="Larmie, Molly R" userId="3aed521a-7077-475e-b537-67da507ad75a" providerId="ADAL" clId="{7CF2638C-16A3-41E8-9C34-476A594B1111}" dt="2022-01-12T21:01:33.702" v="102"/>
          <ac:spMkLst>
            <pc:docMk/>
            <pc:sldMk cId="0" sldId="256"/>
            <ac:spMk id="55" creationId="{00000000-0000-0000-0000-000000000000}"/>
          </ac:spMkLst>
        </pc:spChg>
        <pc:spChg chg="mod">
          <ac:chgData name="Larmie, Molly R" userId="3aed521a-7077-475e-b537-67da507ad75a" providerId="ADAL" clId="{7CF2638C-16A3-41E8-9C34-476A594B1111}" dt="2022-01-12T21:00:20.878" v="98"/>
          <ac:spMkLst>
            <pc:docMk/>
            <pc:sldMk cId="0" sldId="256"/>
            <ac:spMk id="56" creationId="{00000000-0000-0000-0000-000000000000}"/>
          </ac:spMkLst>
        </pc:spChg>
        <pc:picChg chg="add mod ord">
          <ac:chgData name="Larmie, Molly R" userId="3aed521a-7077-475e-b537-67da507ad75a" providerId="ADAL" clId="{7CF2638C-16A3-41E8-9C34-476A594B1111}" dt="2022-01-12T21:20:09.166" v="137"/>
          <ac:picMkLst>
            <pc:docMk/>
            <pc:sldMk cId="0" sldId="256"/>
            <ac:picMk id="13" creationId="{87147EC2-5FA3-401D-956E-5CDC47F46835}"/>
          </ac:picMkLst>
        </pc:picChg>
        <pc:picChg chg="del">
          <ac:chgData name="Larmie, Molly R" userId="3aed521a-7077-475e-b537-67da507ad75a" providerId="ADAL" clId="{7CF2638C-16A3-41E8-9C34-476A594B1111}" dt="2022-01-05T20:00:14.614" v="4" actId="478"/>
          <ac:picMkLst>
            <pc:docMk/>
            <pc:sldMk cId="0" sldId="256"/>
            <ac:picMk id="54" creationId="{00000000-0000-0000-0000-000000000000}"/>
          </ac:picMkLst>
        </pc:picChg>
        <pc:picChg chg="mod">
          <ac:chgData name="Larmie, Molly R" userId="3aed521a-7077-475e-b537-67da507ad75a" providerId="ADAL" clId="{7CF2638C-16A3-41E8-9C34-476A594B1111}" dt="2022-01-12T21:19:44.863" v="136" actId="962"/>
          <ac:picMkLst>
            <pc:docMk/>
            <pc:sldMk cId="0" sldId="256"/>
            <ac:picMk id="57" creationId="{00000000-0000-0000-0000-000000000000}"/>
          </ac:picMkLst>
        </pc:picChg>
      </pc:sldChg>
      <pc:sldChg chg="modSp">
        <pc:chgData name="Larmie, Molly R" userId="3aed521a-7077-475e-b537-67da507ad75a" providerId="ADAL" clId="{7CF2638C-16A3-41E8-9C34-476A594B1111}" dt="2022-02-02T21:24:35.287" v="180"/>
        <pc:sldMkLst>
          <pc:docMk/>
          <pc:sldMk cId="0" sldId="258"/>
        </pc:sldMkLst>
        <pc:spChg chg="mod">
          <ac:chgData name="Larmie, Molly R" userId="3aed521a-7077-475e-b537-67da507ad75a" providerId="ADAL" clId="{7CF2638C-16A3-41E8-9C34-476A594B1111}" dt="2022-02-02T21:24:35.287" v="180"/>
          <ac:spMkLst>
            <pc:docMk/>
            <pc:sldMk cId="0" sldId="258"/>
            <ac:spMk id="91" creationId="{00000000-0000-0000-0000-000000000000}"/>
          </ac:spMkLst>
        </pc:spChg>
      </pc:sldChg>
      <pc:sldChg chg="modSp mod">
        <pc:chgData name="Larmie, Molly R" userId="3aed521a-7077-475e-b537-67da507ad75a" providerId="ADAL" clId="{7CF2638C-16A3-41E8-9C34-476A594B1111}" dt="2022-01-12T21:07:01.952" v="135" actId="1036"/>
        <pc:sldMkLst>
          <pc:docMk/>
          <pc:sldMk cId="0" sldId="259"/>
        </pc:sldMkLst>
        <pc:spChg chg="mod">
          <ac:chgData name="Larmie, Molly R" userId="3aed521a-7077-475e-b537-67da507ad75a" providerId="ADAL" clId="{7CF2638C-16A3-41E8-9C34-476A594B1111}" dt="2022-01-12T21:06:43.880" v="129" actId="14100"/>
          <ac:spMkLst>
            <pc:docMk/>
            <pc:sldMk cId="0" sldId="259"/>
            <ac:spMk id="3" creationId="{AAA78693-8237-48BD-BDB3-74688345A367}"/>
          </ac:spMkLst>
        </pc:spChg>
        <pc:spChg chg="mod">
          <ac:chgData name="Larmie, Molly R" userId="3aed521a-7077-475e-b537-67da507ad75a" providerId="ADAL" clId="{7CF2638C-16A3-41E8-9C34-476A594B1111}" dt="2022-01-12T21:06:50.344" v="130" actId="14100"/>
          <ac:spMkLst>
            <pc:docMk/>
            <pc:sldMk cId="0" sldId="259"/>
            <ac:spMk id="96" creationId="{00000000-0000-0000-0000-000000000000}"/>
          </ac:spMkLst>
        </pc:spChg>
        <pc:spChg chg="mod">
          <ac:chgData name="Larmie, Molly R" userId="3aed521a-7077-475e-b537-67da507ad75a" providerId="ADAL" clId="{7CF2638C-16A3-41E8-9C34-476A594B1111}" dt="2022-01-12T21:07:01.952" v="135" actId="1036"/>
          <ac:spMkLst>
            <pc:docMk/>
            <pc:sldMk cId="0" sldId="259"/>
            <ac:spMk id="105" creationId="{00000000-0000-0000-0000-000000000000}"/>
          </ac:spMkLst>
        </pc:spChg>
        <pc:picChg chg="mod">
          <ac:chgData name="Larmie, Molly R" userId="3aed521a-7077-475e-b537-67da507ad75a" providerId="ADAL" clId="{7CF2638C-16A3-41E8-9C34-476A594B1111}" dt="2022-01-12T21:04:44.063" v="115" actId="1036"/>
          <ac:picMkLst>
            <pc:docMk/>
            <pc:sldMk cId="0" sldId="259"/>
            <ac:picMk id="2" creationId="{E046F84F-A8C3-42D2-AF05-CA743D552210}"/>
          </ac:picMkLst>
        </pc:picChg>
      </pc:sldChg>
      <pc:sldChg chg="modSp mod">
        <pc:chgData name="Larmie, Molly R" userId="3aed521a-7077-475e-b537-67da507ad75a" providerId="ADAL" clId="{7CF2638C-16A3-41E8-9C34-476A594B1111}" dt="2022-02-02T21:24:43.366" v="181"/>
        <pc:sldMkLst>
          <pc:docMk/>
          <pc:sldMk cId="0" sldId="260"/>
        </pc:sldMkLst>
        <pc:spChg chg="mod">
          <ac:chgData name="Larmie, Molly R" userId="3aed521a-7077-475e-b537-67da507ad75a" providerId="ADAL" clId="{7CF2638C-16A3-41E8-9C34-476A594B1111}" dt="2022-01-12T21:06:30.511" v="127" actId="1076"/>
          <ac:spMkLst>
            <pc:docMk/>
            <pc:sldMk cId="0" sldId="260"/>
            <ac:spMk id="2" creationId="{57F24875-D0CD-4782-92AA-20F576E999B4}"/>
          </ac:spMkLst>
        </pc:spChg>
        <pc:spChg chg="mod">
          <ac:chgData name="Larmie, Molly R" userId="3aed521a-7077-475e-b537-67da507ad75a" providerId="ADAL" clId="{7CF2638C-16A3-41E8-9C34-476A594B1111}" dt="2022-01-12T21:06:37.512" v="128" actId="14100"/>
          <ac:spMkLst>
            <pc:docMk/>
            <pc:sldMk cId="0" sldId="260"/>
            <ac:spMk id="110" creationId="{00000000-0000-0000-0000-000000000000}"/>
          </ac:spMkLst>
        </pc:spChg>
        <pc:spChg chg="mod">
          <ac:chgData name="Larmie, Molly R" userId="3aed521a-7077-475e-b537-67da507ad75a" providerId="ADAL" clId="{7CF2638C-16A3-41E8-9C34-476A594B1111}" dt="2022-02-02T21:24:43.366" v="181"/>
          <ac:spMkLst>
            <pc:docMk/>
            <pc:sldMk cId="0" sldId="260"/>
            <ac:spMk id="120" creationId="{00000000-0000-0000-0000-000000000000}"/>
          </ac:spMkLst>
        </pc:spChg>
      </pc:sldChg>
      <pc:sldChg chg="modSp mod">
        <pc:chgData name="Larmie, Molly R" userId="3aed521a-7077-475e-b537-67da507ad75a" providerId="ADAL" clId="{7CF2638C-16A3-41E8-9C34-476A594B1111}" dt="2022-02-02T21:24:46.878" v="182"/>
        <pc:sldMkLst>
          <pc:docMk/>
          <pc:sldMk cId="0" sldId="261"/>
        </pc:sldMkLst>
        <pc:spChg chg="mod">
          <ac:chgData name="Larmie, Molly R" userId="3aed521a-7077-475e-b537-67da507ad75a" providerId="ADAL" clId="{7CF2638C-16A3-41E8-9C34-476A594B1111}" dt="2022-02-02T21:24:46.878" v="182"/>
          <ac:spMkLst>
            <pc:docMk/>
            <pc:sldMk cId="0" sldId="261"/>
            <ac:spMk id="135" creationId="{00000000-0000-0000-0000-000000000000}"/>
          </ac:spMkLst>
        </pc:spChg>
        <pc:picChg chg="mod">
          <ac:chgData name="Larmie, Molly R" userId="3aed521a-7077-475e-b537-67da507ad75a" providerId="ADAL" clId="{7CF2638C-16A3-41E8-9C34-476A594B1111}" dt="2021-09-27T18:39:47.588" v="1" actId="1076"/>
          <ac:picMkLst>
            <pc:docMk/>
            <pc:sldMk cId="0" sldId="261"/>
            <ac:picMk id="134" creationId="{00000000-0000-0000-0000-000000000000}"/>
          </ac:picMkLst>
        </pc:picChg>
      </pc:sldChg>
      <pc:sldChg chg="addSp modSp mod">
        <pc:chgData name="Larmie, Molly R" userId="3aed521a-7077-475e-b537-67da507ad75a" providerId="ADAL" clId="{7CF2638C-16A3-41E8-9C34-476A594B1111}" dt="2022-02-02T21:24:52.983" v="183"/>
        <pc:sldMkLst>
          <pc:docMk/>
          <pc:sldMk cId="0" sldId="263"/>
        </pc:sldMkLst>
        <pc:spChg chg="mod">
          <ac:chgData name="Larmie, Molly R" userId="3aed521a-7077-475e-b537-67da507ad75a" providerId="ADAL" clId="{7CF2638C-16A3-41E8-9C34-476A594B1111}" dt="2022-01-12T21:02:58.505" v="103" actId="20577"/>
          <ac:spMkLst>
            <pc:docMk/>
            <pc:sldMk cId="0" sldId="263"/>
            <ac:spMk id="2" creationId="{C4C0DE70-0C81-4E43-B8E2-A0F8ADA92E6D}"/>
          </ac:spMkLst>
        </pc:spChg>
        <pc:spChg chg="add mod ord">
          <ac:chgData name="Larmie, Molly R" userId="3aed521a-7077-475e-b537-67da507ad75a" providerId="ADAL" clId="{7CF2638C-16A3-41E8-9C34-476A594B1111}" dt="2022-02-02T21:24:52.983" v="183"/>
          <ac:spMkLst>
            <pc:docMk/>
            <pc:sldMk cId="0" sldId="263"/>
            <ac:spMk id="22" creationId="{0B94BAD7-FB8D-4D0B-A3BE-CCB83202C62A}"/>
          </ac:spMkLst>
        </pc:spChg>
        <pc:spChg chg="ord">
          <ac:chgData name="Larmie, Molly R" userId="3aed521a-7077-475e-b537-67da507ad75a" providerId="ADAL" clId="{7CF2638C-16A3-41E8-9C34-476A594B1111}" dt="2022-01-12T21:22:08.413" v="179"/>
          <ac:spMkLst>
            <pc:docMk/>
            <pc:sldMk cId="0" sldId="263"/>
            <ac:spMk id="161" creationId="{00000000-0000-0000-0000-000000000000}"/>
          </ac:spMkLst>
        </pc:spChg>
        <pc:spChg chg="ord">
          <ac:chgData name="Larmie, Molly R" userId="3aed521a-7077-475e-b537-67da507ad75a" providerId="ADAL" clId="{7CF2638C-16A3-41E8-9C34-476A594B1111}" dt="2022-01-12T21:03:42.926" v="106"/>
          <ac:spMkLst>
            <pc:docMk/>
            <pc:sldMk cId="0" sldId="263"/>
            <ac:spMk id="168" creationId="{00000000-0000-0000-0000-000000000000}"/>
          </ac:spMkLst>
        </pc:spChg>
        <pc:picChg chg="mod">
          <ac:chgData name="Larmie, Molly R" userId="3aed521a-7077-475e-b537-67da507ad75a" providerId="ADAL" clId="{7CF2638C-16A3-41E8-9C34-476A594B1111}" dt="2022-01-12T21:20:55.379" v="139" actId="962"/>
          <ac:picMkLst>
            <pc:docMk/>
            <pc:sldMk cId="0" sldId="263"/>
            <ac:picMk id="162" creationId="{00000000-0000-0000-0000-000000000000}"/>
          </ac:picMkLst>
        </pc:picChg>
        <pc:cxnChg chg="mod">
          <ac:chgData name="Larmie, Molly R" userId="3aed521a-7077-475e-b537-67da507ad75a" providerId="ADAL" clId="{7CF2638C-16A3-41E8-9C34-476A594B1111}" dt="2021-09-27T18:43:38.202" v="3" actId="14100"/>
          <ac:cxnSpMkLst>
            <pc:docMk/>
            <pc:sldMk cId="0" sldId="263"/>
            <ac:cxnSpMk id="167" creationId="{00000000-0000-0000-0000-000000000000}"/>
          </ac:cxnSpMkLst>
        </pc:cxnChg>
      </pc:sldChg>
      <pc:sldChg chg="addSp delSp modSp mod">
        <pc:chgData name="Larmie, Molly R" userId="3aed521a-7077-475e-b537-67da507ad75a" providerId="ADAL" clId="{7CF2638C-16A3-41E8-9C34-476A594B1111}" dt="2022-01-12T21:06:09.360" v="126" actId="1076"/>
        <pc:sldMkLst>
          <pc:docMk/>
          <pc:sldMk cId="184412926" sldId="264"/>
        </pc:sldMkLst>
        <pc:spChg chg="mod">
          <ac:chgData name="Larmie, Molly R" userId="3aed521a-7077-475e-b537-67da507ad75a" providerId="ADAL" clId="{7CF2638C-16A3-41E8-9C34-476A594B1111}" dt="2022-01-12T21:06:04.295" v="124" actId="14100"/>
          <ac:spMkLst>
            <pc:docMk/>
            <pc:sldMk cId="184412926" sldId="264"/>
            <ac:spMk id="3" creationId="{EBDA72BA-B06E-47E8-AC93-801BCD70FFF6}"/>
          </ac:spMkLst>
        </pc:spChg>
        <pc:spChg chg="add del mod">
          <ac:chgData name="Larmie, Molly R" userId="3aed521a-7077-475e-b537-67da507ad75a" providerId="ADAL" clId="{7CF2638C-16A3-41E8-9C34-476A594B1111}" dt="2022-01-05T20:02:02.952" v="97"/>
          <ac:spMkLst>
            <pc:docMk/>
            <pc:sldMk cId="184412926" sldId="264"/>
            <ac:spMk id="11" creationId="{15B96D2B-7754-4DC0-A2DF-C9980932EE5F}"/>
          </ac:spMkLst>
        </pc:spChg>
        <pc:picChg chg="mod">
          <ac:chgData name="Larmie, Molly R" userId="3aed521a-7077-475e-b537-67da507ad75a" providerId="ADAL" clId="{7CF2638C-16A3-41E8-9C34-476A594B1111}" dt="2022-01-12T21:06:09.360" v="126" actId="1076"/>
          <ac:picMkLst>
            <pc:docMk/>
            <pc:sldMk cId="184412926" sldId="264"/>
            <ac:picMk id="2" creationId="{DBE3C522-1D16-4DE7-A304-389F8B4ED6A7}"/>
          </ac:picMkLst>
        </pc:picChg>
      </pc:sldChg>
    </pc:docChg>
  </pc:docChgLst>
  <pc:docChgLst>
    <pc:chgData name="Coble, Deborah A" userId="S::dcoble@blm.gov::edb799e7-acd2-4d1e-a010-893bd14d0664" providerId="AD" clId="Web-{EDB53978-352C-8A7E-2B84-CE9652E82DAE}"/>
    <pc:docChg chg="mod">
      <pc:chgData name="Coble, Deborah A" userId="S::dcoble@blm.gov::edb799e7-acd2-4d1e-a010-893bd14d0664" providerId="AD" clId="Web-{EDB53978-352C-8A7E-2B84-CE9652E82DAE}" dt="2023-08-14T19:33:09.722" v="4"/>
      <pc:docMkLst>
        <pc:docMk/>
      </pc:docMkLst>
      <pc:sldChg chg="addCm modCm">
        <pc:chgData name="Coble, Deborah A" userId="S::dcoble@blm.gov::edb799e7-acd2-4d1e-a010-893bd14d0664" providerId="AD" clId="Web-{EDB53978-352C-8A7E-2B84-CE9652E82DAE}" dt="2023-08-14T19:33:09.722" v="4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oble, Deborah A" userId="S::dcoble@blm.gov::edb799e7-acd2-4d1e-a010-893bd14d0664" providerId="AD" clId="Web-{EDB53978-352C-8A7E-2B84-CE9652E82DAE}" dt="2023-08-14T19:33:09.722" v="4"/>
              <pc2:cmMkLst xmlns:pc2="http://schemas.microsoft.com/office/powerpoint/2019/9/main/command">
                <pc:docMk/>
                <pc:sldMk cId="0" sldId="261"/>
                <pc2:cmMk id="{DCD28E3B-C29E-46CF-B9EA-B3D0A31F5D99}"/>
              </pc2:cmMkLst>
            </pc226:cmChg>
          </p:ext>
        </pc:extLst>
      </pc:sldChg>
      <pc:sldChg chg="addCm">
        <pc:chgData name="Coble, Deborah A" userId="S::dcoble@blm.gov::edb799e7-acd2-4d1e-a010-893bd14d0664" providerId="AD" clId="Web-{EDB53978-352C-8A7E-2B84-CE9652E82DAE}" dt="2023-08-14T19:31:01.248" v="3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ble, Deborah A" userId="S::dcoble@blm.gov::edb799e7-acd2-4d1e-a010-893bd14d0664" providerId="AD" clId="Web-{EDB53978-352C-8A7E-2B84-CE9652E82DAE}" dt="2023-08-14T19:31:01.248" v="3"/>
              <pc2:cmMkLst xmlns:pc2="http://schemas.microsoft.com/office/powerpoint/2019/9/main/command">
                <pc:docMk/>
                <pc:sldMk cId="0" sldId="262"/>
                <pc2:cmMk id="{0A053FC1-5FC0-4DFC-8B46-0ADC463C9F7C}"/>
              </pc2:cmMkLst>
            </pc226:cmChg>
          </p:ext>
        </pc:extLst>
      </pc:sldChg>
    </pc:docChg>
  </pc:docChgLst>
  <pc:docChgLst>
    <pc:chgData name="Bolton, Melinda A" userId="705779b4-9e13-4392-9fcf-1c9ec8a679c2" providerId="ADAL" clId="{4428224F-4464-464A-8AE1-26436270708A}"/>
    <pc:docChg chg="modSld sldOrd">
      <pc:chgData name="Bolton, Melinda A" userId="705779b4-9e13-4392-9fcf-1c9ec8a679c2" providerId="ADAL" clId="{4428224F-4464-464A-8AE1-26436270708A}" dt="2021-08-25T22:25:28.754" v="4" actId="1076"/>
      <pc:docMkLst>
        <pc:docMk/>
      </pc:docMkLst>
      <pc:sldChg chg="modSp mod ord">
        <pc:chgData name="Bolton, Melinda A" userId="705779b4-9e13-4392-9fcf-1c9ec8a679c2" providerId="ADAL" clId="{4428224F-4464-464A-8AE1-26436270708A}" dt="2021-08-25T22:19:12.886" v="2" actId="1076"/>
        <pc:sldMkLst>
          <pc:docMk/>
          <pc:sldMk cId="0" sldId="257"/>
        </pc:sldMkLst>
        <pc:spChg chg="mod">
          <ac:chgData name="Bolton, Melinda A" userId="705779b4-9e13-4392-9fcf-1c9ec8a679c2" providerId="ADAL" clId="{4428224F-4464-464A-8AE1-26436270708A}" dt="2021-08-25T22:19:12.886" v="2" actId="1076"/>
          <ac:spMkLst>
            <pc:docMk/>
            <pc:sldMk cId="0" sldId="257"/>
            <ac:spMk id="69" creationId="{00000000-0000-0000-0000-000000000000}"/>
          </ac:spMkLst>
        </pc:spChg>
      </pc:sldChg>
      <pc:sldChg chg="modSp mod">
        <pc:chgData name="Bolton, Melinda A" userId="705779b4-9e13-4392-9fcf-1c9ec8a679c2" providerId="ADAL" clId="{4428224F-4464-464A-8AE1-26436270708A}" dt="2021-08-25T22:25:28.754" v="4" actId="1076"/>
        <pc:sldMkLst>
          <pc:docMk/>
          <pc:sldMk cId="0" sldId="260"/>
        </pc:sldMkLst>
        <pc:spChg chg="mod">
          <ac:chgData name="Bolton, Melinda A" userId="705779b4-9e13-4392-9fcf-1c9ec8a679c2" providerId="ADAL" clId="{4428224F-4464-464A-8AE1-26436270708A}" dt="2021-08-25T22:25:28.754" v="4" actId="1076"/>
          <ac:spMkLst>
            <pc:docMk/>
            <pc:sldMk cId="0" sldId="260"/>
            <ac:spMk id="2" creationId="{57F24875-D0CD-4782-92AA-20F576E999B4}"/>
          </ac:spMkLst>
        </pc:spChg>
      </pc:sldChg>
    </pc:docChg>
  </pc:docChgLst>
  <pc:docChgLst>
    <pc:chgData name="Chou, Daniel E" userId="d08e0fa8-7617-4d19-934e-8e462abf1768" providerId="ADAL" clId="{FF0A43AB-CC8E-4DE8-8CB7-17F5346C3C51}"/>
    <pc:docChg chg="undo custSel addSld delSld modSld">
      <pc:chgData name="Chou, Daniel E" userId="d08e0fa8-7617-4d19-934e-8e462abf1768" providerId="ADAL" clId="{FF0A43AB-CC8E-4DE8-8CB7-17F5346C3C51}" dt="2021-08-10T23:43:23.634" v="2975" actId="27784"/>
      <pc:docMkLst>
        <pc:docMk/>
      </pc:docMkLst>
      <pc:sldChg chg="addSp delSp modSp modNotes">
        <pc:chgData name="Chou, Daniel E" userId="d08e0fa8-7617-4d19-934e-8e462abf1768" providerId="ADAL" clId="{FF0A43AB-CC8E-4DE8-8CB7-17F5346C3C51}" dt="2021-08-10T23:32:12.580" v="2934" actId="13244"/>
        <pc:sldMkLst>
          <pc:docMk/>
          <pc:sldMk cId="0" sldId="256"/>
        </pc:sldMkLst>
        <pc:spChg chg="add mod">
          <ac:chgData name="Chou, Daniel E" userId="d08e0fa8-7617-4d19-934e-8e462abf1768" providerId="ADAL" clId="{FF0A43AB-CC8E-4DE8-8CB7-17F5346C3C51}" dt="2021-08-10T23:31:24.141" v="2920" actId="13244"/>
          <ac:spMkLst>
            <pc:docMk/>
            <pc:sldMk cId="0" sldId="256"/>
            <ac:spMk id="2" creationId="{D6D9AE19-A905-4C76-82CD-9C18AE90ED96}"/>
          </ac:spMkLst>
        </pc:spChg>
        <pc:spChg chg="mod">
          <ac:chgData name="Chou, Daniel E" userId="d08e0fa8-7617-4d19-934e-8e462abf1768" providerId="ADAL" clId="{FF0A43AB-CC8E-4DE8-8CB7-17F5346C3C51}" dt="2021-08-10T23:31:22.527" v="2919" actId="13244"/>
          <ac:spMkLst>
            <pc:docMk/>
            <pc:sldMk cId="0" sldId="256"/>
            <ac:spMk id="55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2:04.854" v="2932" actId="13244"/>
          <ac:spMkLst>
            <pc:docMk/>
            <pc:sldMk cId="0" sldId="256"/>
            <ac:spMk id="56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1:37.989" v="2925" actId="962"/>
          <ac:spMkLst>
            <pc:docMk/>
            <pc:sldMk cId="0" sldId="256"/>
            <ac:spMk id="58" creationId="{00000000-0000-0000-0000-000000000000}"/>
          </ac:spMkLst>
        </pc:spChg>
        <pc:spChg chg="del mod">
          <ac:chgData name="Chou, Daniel E" userId="d08e0fa8-7617-4d19-934e-8e462abf1768" providerId="ADAL" clId="{FF0A43AB-CC8E-4DE8-8CB7-17F5346C3C51}" dt="2021-08-10T23:19:56.498" v="41" actId="478"/>
          <ac:spMkLst>
            <pc:docMk/>
            <pc:sldMk cId="0" sldId="256"/>
            <ac:spMk id="59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1:51.319" v="2927" actId="13244"/>
          <ac:spMkLst>
            <pc:docMk/>
            <pc:sldMk cId="0" sldId="256"/>
            <ac:spMk id="60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2:12.580" v="2934" actId="13244"/>
          <ac:spMkLst>
            <pc:docMk/>
            <pc:sldMk cId="0" sldId="256"/>
            <ac:spMk id="63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2:08.749" v="2933" actId="13244"/>
          <ac:spMkLst>
            <pc:docMk/>
            <pc:sldMk cId="0" sldId="256"/>
            <ac:spMk id="64" creationId="{00000000-0000-0000-0000-000000000000}"/>
          </ac:spMkLst>
        </pc:spChg>
        <pc:picChg chg="mod">
          <ac:chgData name="Chou, Daniel E" userId="d08e0fa8-7617-4d19-934e-8e462abf1768" providerId="ADAL" clId="{FF0A43AB-CC8E-4DE8-8CB7-17F5346C3C51}" dt="2021-08-10T23:31:45.440" v="2926" actId="732"/>
          <ac:picMkLst>
            <pc:docMk/>
            <pc:sldMk cId="0" sldId="256"/>
            <ac:picMk id="54" creationId="{00000000-0000-0000-0000-000000000000}"/>
          </ac:picMkLst>
        </pc:picChg>
        <pc:picChg chg="mod">
          <ac:chgData name="Chou, Daniel E" userId="d08e0fa8-7617-4d19-934e-8e462abf1768" providerId="ADAL" clId="{FF0A43AB-CC8E-4DE8-8CB7-17F5346C3C51}" dt="2021-08-10T23:31:25.379" v="2921" actId="13244"/>
          <ac:picMkLst>
            <pc:docMk/>
            <pc:sldMk cId="0" sldId="256"/>
            <ac:picMk id="57" creationId="{00000000-0000-0000-0000-000000000000}"/>
          </ac:picMkLst>
        </pc:picChg>
        <pc:picChg chg="mod">
          <ac:chgData name="Chou, Daniel E" userId="d08e0fa8-7617-4d19-934e-8e462abf1768" providerId="ADAL" clId="{FF0A43AB-CC8E-4DE8-8CB7-17F5346C3C51}" dt="2021-08-10T23:31:53.045" v="2928" actId="13244"/>
          <ac:picMkLst>
            <pc:docMk/>
            <pc:sldMk cId="0" sldId="256"/>
            <ac:picMk id="61" creationId="{00000000-0000-0000-0000-000000000000}"/>
          </ac:picMkLst>
        </pc:picChg>
        <pc:picChg chg="mod">
          <ac:chgData name="Chou, Daniel E" userId="d08e0fa8-7617-4d19-934e-8e462abf1768" providerId="ADAL" clId="{FF0A43AB-CC8E-4DE8-8CB7-17F5346C3C51}" dt="2021-08-10T23:31:59.857" v="2931" actId="962"/>
          <ac:picMkLst>
            <pc:docMk/>
            <pc:sldMk cId="0" sldId="256"/>
            <ac:picMk id="62" creationId="{00000000-0000-0000-0000-000000000000}"/>
          </ac:picMkLst>
        </pc:picChg>
      </pc:sldChg>
      <pc:sldChg chg="addSp modSp mod">
        <pc:chgData name="Chou, Daniel E" userId="d08e0fa8-7617-4d19-934e-8e462abf1768" providerId="ADAL" clId="{FF0A43AB-CC8E-4DE8-8CB7-17F5346C3C51}" dt="2021-08-10T23:32:25.316" v="2937" actId="13244"/>
        <pc:sldMkLst>
          <pc:docMk/>
          <pc:sldMk cId="0" sldId="257"/>
        </pc:sldMkLst>
        <pc:spChg chg="add mod">
          <ac:chgData name="Chou, Daniel E" userId="d08e0fa8-7617-4d19-934e-8e462abf1768" providerId="ADAL" clId="{FF0A43AB-CC8E-4DE8-8CB7-17F5346C3C51}" dt="2021-08-10T23:32:25.316" v="2937" actId="13244"/>
          <ac:spMkLst>
            <pc:docMk/>
            <pc:sldMk cId="0" sldId="257"/>
            <ac:spMk id="2" creationId="{67AE1BA4-CDBB-4BB1-8F4B-07387438759F}"/>
          </ac:spMkLst>
        </pc:spChg>
        <pc:spChg chg="mod">
          <ac:chgData name="Chou, Daniel E" userId="d08e0fa8-7617-4d19-934e-8e462abf1768" providerId="ADAL" clId="{FF0A43AB-CC8E-4DE8-8CB7-17F5346C3C51}" dt="2021-08-10T23:20:36.620" v="59" actId="20577"/>
          <ac:spMkLst>
            <pc:docMk/>
            <pc:sldMk cId="0" sldId="257"/>
            <ac:spMk id="69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32:24.191" v="2936" actId="13244"/>
          <ac:spMkLst>
            <pc:docMk/>
            <pc:sldMk cId="0" sldId="257"/>
            <ac:spMk id="76" creationId="{00000000-0000-0000-0000-000000000000}"/>
          </ac:spMkLst>
        </pc:spChg>
        <pc:grpChg chg="mod">
          <ac:chgData name="Chou, Daniel E" userId="d08e0fa8-7617-4d19-934e-8e462abf1768" providerId="ADAL" clId="{FF0A43AB-CC8E-4DE8-8CB7-17F5346C3C51}" dt="2021-08-10T23:32:23.071" v="2935" actId="13244"/>
          <ac:grpSpMkLst>
            <pc:docMk/>
            <pc:sldMk cId="0" sldId="257"/>
            <ac:grpSpMk id="70" creationId="{00000000-0000-0000-0000-000000000000}"/>
          </ac:grpSpMkLst>
        </pc:grpChg>
      </pc:sldChg>
      <pc:sldChg chg="addSp delSp modSp mod">
        <pc:chgData name="Chou, Daniel E" userId="d08e0fa8-7617-4d19-934e-8e462abf1768" providerId="ADAL" clId="{FF0A43AB-CC8E-4DE8-8CB7-17F5346C3C51}" dt="2021-08-10T23:32:45.819" v="2943" actId="478"/>
        <pc:sldMkLst>
          <pc:docMk/>
          <pc:sldMk cId="0" sldId="258"/>
        </pc:sldMkLst>
        <pc:spChg chg="add mod ord">
          <ac:chgData name="Chou, Daniel E" userId="d08e0fa8-7617-4d19-934e-8e462abf1768" providerId="ADAL" clId="{FF0A43AB-CC8E-4DE8-8CB7-17F5346C3C51}" dt="2021-08-10T23:32:38.425" v="2940" actId="13244"/>
          <ac:spMkLst>
            <pc:docMk/>
            <pc:sldMk cId="0" sldId="258"/>
            <ac:spMk id="2" creationId="{DA8D90C9-20E3-48C4-855C-45196ABFD629}"/>
          </ac:spMkLst>
        </pc:spChg>
        <pc:spChg chg="mod">
          <ac:chgData name="Chou, Daniel E" userId="d08e0fa8-7617-4d19-934e-8e462abf1768" providerId="ADAL" clId="{FF0A43AB-CC8E-4DE8-8CB7-17F5346C3C51}" dt="2021-08-10T23:21:11.068" v="71" actId="20577"/>
          <ac:spMkLst>
            <pc:docMk/>
            <pc:sldMk cId="0" sldId="258"/>
            <ac:spMk id="81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2:40.373" v="2941" actId="13244"/>
          <ac:spMkLst>
            <pc:docMk/>
            <pc:sldMk cId="0" sldId="258"/>
            <ac:spMk id="88" creationId="{00000000-0000-0000-0000-000000000000}"/>
          </ac:spMkLst>
        </pc:spChg>
        <pc:spChg chg="del mod">
          <ac:chgData name="Chou, Daniel E" userId="d08e0fa8-7617-4d19-934e-8e462abf1768" providerId="ADAL" clId="{FF0A43AB-CC8E-4DE8-8CB7-17F5346C3C51}" dt="2021-08-10T23:32:45.819" v="2943" actId="478"/>
          <ac:spMkLst>
            <pc:docMk/>
            <pc:sldMk cId="0" sldId="258"/>
            <ac:spMk id="89" creationId="{00000000-0000-0000-0000-000000000000}"/>
          </ac:spMkLst>
        </pc:spChg>
        <pc:grpChg chg="mod ord">
          <ac:chgData name="Chou, Daniel E" userId="d08e0fa8-7617-4d19-934e-8e462abf1768" providerId="ADAL" clId="{FF0A43AB-CC8E-4DE8-8CB7-17F5346C3C51}" dt="2021-08-10T23:32:36.297" v="2939" actId="13244"/>
          <ac:grpSpMkLst>
            <pc:docMk/>
            <pc:sldMk cId="0" sldId="258"/>
            <ac:grpSpMk id="82" creationId="{00000000-0000-0000-0000-000000000000}"/>
          </ac:grpSpMkLst>
        </pc:grpChg>
        <pc:picChg chg="mod">
          <ac:chgData name="Chou, Daniel E" userId="d08e0fa8-7617-4d19-934e-8e462abf1768" providerId="ADAL" clId="{FF0A43AB-CC8E-4DE8-8CB7-17F5346C3C51}" dt="2021-08-10T23:24:58.651" v="760" actId="962"/>
          <ac:picMkLst>
            <pc:docMk/>
            <pc:sldMk cId="0" sldId="258"/>
            <ac:picMk id="90" creationId="{00000000-0000-0000-0000-000000000000}"/>
          </ac:picMkLst>
        </pc:picChg>
      </pc:sldChg>
      <pc:sldChg chg="addSp delSp modSp mod delAnim modAnim">
        <pc:chgData name="Chou, Daniel E" userId="d08e0fa8-7617-4d19-934e-8e462abf1768" providerId="ADAL" clId="{FF0A43AB-CC8E-4DE8-8CB7-17F5346C3C51}" dt="2021-08-10T23:36:32.938" v="2950" actId="13244"/>
        <pc:sldMkLst>
          <pc:docMk/>
          <pc:sldMk cId="0" sldId="259"/>
        </pc:sldMkLst>
        <pc:spChg chg="add mod ord">
          <ac:chgData name="Chou, Daniel E" userId="d08e0fa8-7617-4d19-934e-8e462abf1768" providerId="ADAL" clId="{FF0A43AB-CC8E-4DE8-8CB7-17F5346C3C51}" dt="2021-08-10T23:36:25.340" v="2947" actId="13244"/>
          <ac:spMkLst>
            <pc:docMk/>
            <pc:sldMk cId="0" sldId="259"/>
            <ac:spMk id="3" creationId="{AAA78693-8237-48BD-BDB3-74688345A367}"/>
          </ac:spMkLst>
        </pc:spChg>
        <pc:spChg chg="mod ord">
          <ac:chgData name="Chou, Daniel E" userId="d08e0fa8-7617-4d19-934e-8e462abf1768" providerId="ADAL" clId="{FF0A43AB-CC8E-4DE8-8CB7-17F5346C3C51}" dt="2021-08-10T23:36:28.215" v="2949" actId="13244"/>
          <ac:spMkLst>
            <pc:docMk/>
            <pc:sldMk cId="0" sldId="259"/>
            <ac:spMk id="96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6:24.146" v="2946" actId="13244"/>
          <ac:spMkLst>
            <pc:docMk/>
            <pc:sldMk cId="0" sldId="259"/>
            <ac:spMk id="103" creationId="{00000000-0000-0000-0000-000000000000}"/>
          </ac:spMkLst>
        </pc:spChg>
        <pc:grpChg chg="mod ord">
          <ac:chgData name="Chou, Daniel E" userId="d08e0fa8-7617-4d19-934e-8e462abf1768" providerId="ADAL" clId="{FF0A43AB-CC8E-4DE8-8CB7-17F5346C3C51}" dt="2021-08-10T23:36:26.514" v="2948" actId="13244"/>
          <ac:grpSpMkLst>
            <pc:docMk/>
            <pc:sldMk cId="0" sldId="259"/>
            <ac:grpSpMk id="97" creationId="{00000000-0000-0000-0000-000000000000}"/>
          </ac:grpSpMkLst>
        </pc:grpChg>
        <pc:picChg chg="add mod ord">
          <ac:chgData name="Chou, Daniel E" userId="d08e0fa8-7617-4d19-934e-8e462abf1768" providerId="ADAL" clId="{FF0A43AB-CC8E-4DE8-8CB7-17F5346C3C51}" dt="2021-08-10T23:36:32.938" v="2950" actId="13244"/>
          <ac:picMkLst>
            <pc:docMk/>
            <pc:sldMk cId="0" sldId="259"/>
            <ac:picMk id="2" creationId="{E046F84F-A8C3-42D2-AF05-CA743D552210}"/>
          </ac:picMkLst>
        </pc:picChg>
        <pc:picChg chg="del">
          <ac:chgData name="Chou, Daniel E" userId="d08e0fa8-7617-4d19-934e-8e462abf1768" providerId="ADAL" clId="{FF0A43AB-CC8E-4DE8-8CB7-17F5346C3C51}" dt="2021-08-10T23:14:53.022" v="16" actId="478"/>
          <ac:picMkLst>
            <pc:docMk/>
            <pc:sldMk cId="0" sldId="259"/>
            <ac:picMk id="104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FF0A43AB-CC8E-4DE8-8CB7-17F5346C3C51}" dt="2021-08-10T23:36:54.384" v="2957" actId="478"/>
        <pc:sldMkLst>
          <pc:docMk/>
          <pc:sldMk cId="0" sldId="260"/>
        </pc:sldMkLst>
        <pc:spChg chg="add mod ord">
          <ac:chgData name="Chou, Daniel E" userId="d08e0fa8-7617-4d19-934e-8e462abf1768" providerId="ADAL" clId="{FF0A43AB-CC8E-4DE8-8CB7-17F5346C3C51}" dt="2021-08-10T23:36:45.512" v="2953" actId="13244"/>
          <ac:spMkLst>
            <pc:docMk/>
            <pc:sldMk cId="0" sldId="260"/>
            <ac:spMk id="2" creationId="{57F24875-D0CD-4782-92AA-20F576E999B4}"/>
          </ac:spMkLst>
        </pc:spChg>
        <pc:spChg chg="mod">
          <ac:chgData name="Chou, Daniel E" userId="d08e0fa8-7617-4d19-934e-8e462abf1768" providerId="ADAL" clId="{FF0A43AB-CC8E-4DE8-8CB7-17F5346C3C51}" dt="2021-08-10T23:21:43.339" v="80" actId="14100"/>
          <ac:spMkLst>
            <pc:docMk/>
            <pc:sldMk cId="0" sldId="260"/>
            <ac:spMk id="110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6:47.440" v="2954" actId="13244"/>
          <ac:spMkLst>
            <pc:docMk/>
            <pc:sldMk cId="0" sldId="260"/>
            <ac:spMk id="117" creationId="{00000000-0000-0000-0000-000000000000}"/>
          </ac:spMkLst>
        </pc:spChg>
        <pc:spChg chg="del">
          <ac:chgData name="Chou, Daniel E" userId="d08e0fa8-7617-4d19-934e-8e462abf1768" providerId="ADAL" clId="{FF0A43AB-CC8E-4DE8-8CB7-17F5346C3C51}" dt="2021-08-10T23:36:54.384" v="2957" actId="478"/>
          <ac:spMkLst>
            <pc:docMk/>
            <pc:sldMk cId="0" sldId="260"/>
            <ac:spMk id="118" creationId="{00000000-0000-0000-0000-000000000000}"/>
          </ac:spMkLst>
        </pc:spChg>
        <pc:grpChg chg="mod ord">
          <ac:chgData name="Chou, Daniel E" userId="d08e0fa8-7617-4d19-934e-8e462abf1768" providerId="ADAL" clId="{FF0A43AB-CC8E-4DE8-8CB7-17F5346C3C51}" dt="2021-08-10T23:36:44.085" v="2952" actId="13244"/>
          <ac:grpSpMkLst>
            <pc:docMk/>
            <pc:sldMk cId="0" sldId="260"/>
            <ac:grpSpMk id="111" creationId="{00000000-0000-0000-0000-000000000000}"/>
          </ac:grpSpMkLst>
        </pc:grpChg>
        <pc:picChg chg="mod">
          <ac:chgData name="Chou, Daniel E" userId="d08e0fa8-7617-4d19-934e-8e462abf1768" providerId="ADAL" clId="{FF0A43AB-CC8E-4DE8-8CB7-17F5346C3C51}" dt="2021-08-10T23:36:52.108" v="2956" actId="1076"/>
          <ac:picMkLst>
            <pc:docMk/>
            <pc:sldMk cId="0" sldId="260"/>
            <ac:picMk id="119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FF0A43AB-CC8E-4DE8-8CB7-17F5346C3C51}" dt="2021-08-10T23:37:11.513" v="2960" actId="13244"/>
        <pc:sldMkLst>
          <pc:docMk/>
          <pc:sldMk cId="0" sldId="261"/>
        </pc:sldMkLst>
        <pc:spChg chg="add mod ord">
          <ac:chgData name="Chou, Daniel E" userId="d08e0fa8-7617-4d19-934e-8e462abf1768" providerId="ADAL" clId="{FF0A43AB-CC8E-4DE8-8CB7-17F5346C3C51}" dt="2021-08-10T23:37:11.513" v="2960" actId="13244"/>
          <ac:spMkLst>
            <pc:docMk/>
            <pc:sldMk cId="0" sldId="261"/>
            <ac:spMk id="2" creationId="{40DEDB49-F3FF-4A68-8F78-8061B497F16D}"/>
          </ac:spMkLst>
        </pc:spChg>
        <pc:spChg chg="del mod">
          <ac:chgData name="Chou, Daniel E" userId="d08e0fa8-7617-4d19-934e-8e462abf1768" providerId="ADAL" clId="{FF0A43AB-CC8E-4DE8-8CB7-17F5346C3C51}" dt="2021-08-10T23:21:51.523" v="83" actId="478"/>
          <ac:spMkLst>
            <pc:docMk/>
            <pc:sldMk cId="0" sldId="261"/>
            <ac:spMk id="125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7:03.613" v="2958" actId="13244"/>
          <ac:spMkLst>
            <pc:docMk/>
            <pc:sldMk cId="0" sldId="261"/>
            <ac:spMk id="132" creationId="{00000000-0000-0000-0000-000000000000}"/>
          </ac:spMkLst>
        </pc:spChg>
        <pc:spChg chg="del">
          <ac:chgData name="Chou, Daniel E" userId="d08e0fa8-7617-4d19-934e-8e462abf1768" providerId="ADAL" clId="{FF0A43AB-CC8E-4DE8-8CB7-17F5346C3C51}" dt="2021-08-10T23:37:05.799" v="2959" actId="478"/>
          <ac:spMkLst>
            <pc:docMk/>
            <pc:sldMk cId="0" sldId="261"/>
            <ac:spMk id="133" creationId="{00000000-0000-0000-0000-000000000000}"/>
          </ac:spMkLst>
        </pc:spChg>
        <pc:grpChg chg="mod">
          <ac:chgData name="Chou, Daniel E" userId="d08e0fa8-7617-4d19-934e-8e462abf1768" providerId="ADAL" clId="{FF0A43AB-CC8E-4DE8-8CB7-17F5346C3C51}" dt="2021-08-10T23:19:23.292" v="36" actId="962"/>
          <ac:grpSpMkLst>
            <pc:docMk/>
            <pc:sldMk cId="0" sldId="261"/>
            <ac:grpSpMk id="126" creationId="{00000000-0000-0000-0000-000000000000}"/>
          </ac:grpSpMkLst>
        </pc:grpChg>
        <pc:picChg chg="mod">
          <ac:chgData name="Chou, Daniel E" userId="d08e0fa8-7617-4d19-934e-8e462abf1768" providerId="ADAL" clId="{FF0A43AB-CC8E-4DE8-8CB7-17F5346C3C51}" dt="2021-08-10T23:26:03.655" v="1180" actId="962"/>
          <ac:picMkLst>
            <pc:docMk/>
            <pc:sldMk cId="0" sldId="261"/>
            <ac:picMk id="134" creationId="{00000000-0000-0000-0000-000000000000}"/>
          </ac:picMkLst>
        </pc:picChg>
      </pc:sldChg>
      <pc:sldChg chg="addSp delSp modSp mod delAnim modAnim">
        <pc:chgData name="Chou, Daniel E" userId="d08e0fa8-7617-4d19-934e-8e462abf1768" providerId="ADAL" clId="{FF0A43AB-CC8E-4DE8-8CB7-17F5346C3C51}" dt="2021-08-10T23:37:22.036" v="2964" actId="13244"/>
        <pc:sldMkLst>
          <pc:docMk/>
          <pc:sldMk cId="0" sldId="262"/>
        </pc:sldMkLst>
        <pc:spChg chg="add mod ord">
          <ac:chgData name="Chou, Daniel E" userId="d08e0fa8-7617-4d19-934e-8e462abf1768" providerId="ADAL" clId="{FF0A43AB-CC8E-4DE8-8CB7-17F5346C3C51}" dt="2021-08-10T23:37:18.406" v="2963" actId="13244"/>
          <ac:spMkLst>
            <pc:docMk/>
            <pc:sldMk cId="0" sldId="262"/>
            <ac:spMk id="3" creationId="{5694127C-2E7D-4CCC-9ECA-0373A19FCFB8}"/>
          </ac:spMkLst>
        </pc:spChg>
        <pc:spChg chg="mod">
          <ac:chgData name="Chou, Daniel E" userId="d08e0fa8-7617-4d19-934e-8e462abf1768" providerId="ADAL" clId="{FF0A43AB-CC8E-4DE8-8CB7-17F5346C3C51}" dt="2021-08-10T23:22:15.252" v="100" actId="20577"/>
          <ac:spMkLst>
            <pc:docMk/>
            <pc:sldMk cId="0" sldId="262"/>
            <ac:spMk id="140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7:17.424" v="2962" actId="13244"/>
          <ac:spMkLst>
            <pc:docMk/>
            <pc:sldMk cId="0" sldId="262"/>
            <ac:spMk id="147" creationId="{00000000-0000-0000-0000-000000000000}"/>
          </ac:spMkLst>
        </pc:spChg>
        <pc:grpChg chg="mod ord">
          <ac:chgData name="Chou, Daniel E" userId="d08e0fa8-7617-4d19-934e-8e462abf1768" providerId="ADAL" clId="{FF0A43AB-CC8E-4DE8-8CB7-17F5346C3C51}" dt="2021-08-10T23:37:16.153" v="2961" actId="13244"/>
          <ac:grpSpMkLst>
            <pc:docMk/>
            <pc:sldMk cId="0" sldId="262"/>
            <ac:grpSpMk id="141" creationId="{00000000-0000-0000-0000-000000000000}"/>
          </ac:grpSpMkLst>
        </pc:grpChg>
        <pc:picChg chg="add mod ord">
          <ac:chgData name="Chou, Daniel E" userId="d08e0fa8-7617-4d19-934e-8e462abf1768" providerId="ADAL" clId="{FF0A43AB-CC8E-4DE8-8CB7-17F5346C3C51}" dt="2021-08-10T23:37:22.036" v="2964" actId="13244"/>
          <ac:picMkLst>
            <pc:docMk/>
            <pc:sldMk cId="0" sldId="262"/>
            <ac:picMk id="2" creationId="{5B60B481-2CEA-49AA-9FB1-04A3F1C0A52A}"/>
          </ac:picMkLst>
        </pc:picChg>
        <pc:picChg chg="del">
          <ac:chgData name="Chou, Daniel E" userId="d08e0fa8-7617-4d19-934e-8e462abf1768" providerId="ADAL" clId="{FF0A43AB-CC8E-4DE8-8CB7-17F5346C3C51}" dt="2021-08-10T23:14:08.543" v="7" actId="478"/>
          <ac:picMkLst>
            <pc:docMk/>
            <pc:sldMk cId="0" sldId="262"/>
            <ac:picMk id="148" creationId="{00000000-0000-0000-0000-000000000000}"/>
          </ac:picMkLst>
        </pc:picChg>
      </pc:sldChg>
      <pc:sldChg chg="addSp modSp mod">
        <pc:chgData name="Chou, Daniel E" userId="d08e0fa8-7617-4d19-934e-8e462abf1768" providerId="ADAL" clId="{FF0A43AB-CC8E-4DE8-8CB7-17F5346C3C51}" dt="2021-08-10T23:38:03.418" v="2974" actId="13244"/>
        <pc:sldMkLst>
          <pc:docMk/>
          <pc:sldMk cId="0" sldId="263"/>
        </pc:sldMkLst>
        <pc:spChg chg="add mod ord">
          <ac:chgData name="Chou, Daniel E" userId="d08e0fa8-7617-4d19-934e-8e462abf1768" providerId="ADAL" clId="{FF0A43AB-CC8E-4DE8-8CB7-17F5346C3C51}" dt="2021-08-10T23:37:31.637" v="2966" actId="13244"/>
          <ac:spMkLst>
            <pc:docMk/>
            <pc:sldMk cId="0" sldId="263"/>
            <ac:spMk id="2" creationId="{C4C0DE70-0C81-4E43-B8E2-A0F8ADA92E6D}"/>
          </ac:spMkLst>
        </pc:spChg>
        <pc:spChg chg="mod">
          <ac:chgData name="Chou, Daniel E" userId="d08e0fa8-7617-4d19-934e-8e462abf1768" providerId="ADAL" clId="{FF0A43AB-CC8E-4DE8-8CB7-17F5346C3C51}" dt="2021-08-10T23:22:39.363" v="111" actId="20577"/>
          <ac:spMkLst>
            <pc:docMk/>
            <pc:sldMk cId="0" sldId="263"/>
            <ac:spMk id="154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7:33.074" v="2967" actId="13244"/>
          <ac:spMkLst>
            <pc:docMk/>
            <pc:sldMk cId="0" sldId="263"/>
            <ac:spMk id="161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7:41.358" v="2968" actId="13244"/>
          <ac:spMkLst>
            <pc:docMk/>
            <pc:sldMk cId="0" sldId="263"/>
            <ac:spMk id="164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7:50.394" v="2971" actId="13244"/>
          <ac:spMkLst>
            <pc:docMk/>
            <pc:sldMk cId="0" sldId="263"/>
            <ac:spMk id="170" creationId="{00000000-0000-0000-0000-000000000000}"/>
          </ac:spMkLst>
        </pc:spChg>
        <pc:spChg chg="mod ord">
          <ac:chgData name="Chou, Daniel E" userId="d08e0fa8-7617-4d19-934e-8e462abf1768" providerId="ADAL" clId="{FF0A43AB-CC8E-4DE8-8CB7-17F5346C3C51}" dt="2021-08-10T23:38:03.418" v="2974" actId="13244"/>
          <ac:spMkLst>
            <pc:docMk/>
            <pc:sldMk cId="0" sldId="263"/>
            <ac:spMk id="171" creationId="{00000000-0000-0000-0000-000000000000}"/>
          </ac:spMkLst>
        </pc:spChg>
        <pc:spChg chg="mod">
          <ac:chgData name="Chou, Daniel E" userId="d08e0fa8-7617-4d19-934e-8e462abf1768" providerId="ADAL" clId="{FF0A43AB-CC8E-4DE8-8CB7-17F5346C3C51}" dt="2021-08-10T23:29:45.062" v="2346" actId="962"/>
          <ac:spMkLst>
            <pc:docMk/>
            <pc:sldMk cId="0" sldId="263"/>
            <ac:spMk id="172" creationId="{00000000-0000-0000-0000-000000000000}"/>
          </ac:spMkLst>
        </pc:spChg>
        <pc:grpChg chg="mod ord">
          <ac:chgData name="Chou, Daniel E" userId="d08e0fa8-7617-4d19-934e-8e462abf1768" providerId="ADAL" clId="{FF0A43AB-CC8E-4DE8-8CB7-17F5346C3C51}" dt="2021-08-10T23:37:28.533" v="2965" actId="13244"/>
          <ac:grpSpMkLst>
            <pc:docMk/>
            <pc:sldMk cId="0" sldId="263"/>
            <ac:grpSpMk id="155" creationId="{00000000-0000-0000-0000-000000000000}"/>
          </ac:grpSpMkLst>
        </pc:grpChg>
        <pc:picChg chg="mod">
          <ac:chgData name="Chou, Daniel E" userId="d08e0fa8-7617-4d19-934e-8e462abf1768" providerId="ADAL" clId="{FF0A43AB-CC8E-4DE8-8CB7-17F5346C3C51}" dt="2021-08-10T23:27:44.236" v="1700" actId="962"/>
          <ac:picMkLst>
            <pc:docMk/>
            <pc:sldMk cId="0" sldId="263"/>
            <ac:picMk id="162" creationId="{00000000-0000-0000-0000-000000000000}"/>
          </ac:picMkLst>
        </pc:picChg>
        <pc:cxnChg chg="mod ord">
          <ac:chgData name="Chou, Daniel E" userId="d08e0fa8-7617-4d19-934e-8e462abf1768" providerId="ADAL" clId="{FF0A43AB-CC8E-4DE8-8CB7-17F5346C3C51}" dt="2021-08-10T23:37:43.561" v="2969" actId="13244"/>
          <ac:cxnSpMkLst>
            <pc:docMk/>
            <pc:sldMk cId="0" sldId="263"/>
            <ac:cxnSpMk id="165" creationId="{00000000-0000-0000-0000-000000000000}"/>
          </ac:cxnSpMkLst>
        </pc:cxnChg>
        <pc:cxnChg chg="mod">
          <ac:chgData name="Chou, Daniel E" userId="d08e0fa8-7617-4d19-934e-8e462abf1768" providerId="ADAL" clId="{FF0A43AB-CC8E-4DE8-8CB7-17F5346C3C51}" dt="2021-08-10T23:37:45.966" v="2970" actId="962"/>
          <ac:cxnSpMkLst>
            <pc:docMk/>
            <pc:sldMk cId="0" sldId="263"/>
            <ac:cxnSpMk id="166" creationId="{00000000-0000-0000-0000-000000000000}"/>
          </ac:cxnSpMkLst>
        </pc:cxnChg>
        <pc:cxnChg chg="mod ord">
          <ac:chgData name="Chou, Daniel E" userId="d08e0fa8-7617-4d19-934e-8e462abf1768" providerId="ADAL" clId="{FF0A43AB-CC8E-4DE8-8CB7-17F5346C3C51}" dt="2021-08-10T23:37:56.451" v="2972" actId="13244"/>
          <ac:cxnSpMkLst>
            <pc:docMk/>
            <pc:sldMk cId="0" sldId="263"/>
            <ac:cxnSpMk id="167" creationId="{00000000-0000-0000-0000-000000000000}"/>
          </ac:cxnSpMkLst>
        </pc:cxnChg>
        <pc:cxnChg chg="mod ord">
          <ac:chgData name="Chou, Daniel E" userId="d08e0fa8-7617-4d19-934e-8e462abf1768" providerId="ADAL" clId="{FF0A43AB-CC8E-4DE8-8CB7-17F5346C3C51}" dt="2021-08-10T23:37:57.790" v="2973" actId="13244"/>
          <ac:cxnSpMkLst>
            <pc:docMk/>
            <pc:sldMk cId="0" sldId="263"/>
            <ac:cxnSpMk id="169" creationId="{00000000-0000-0000-0000-000000000000}"/>
          </ac:cxnSpMkLst>
        </pc:cxnChg>
      </pc:sldChg>
      <pc:sldChg chg="addSp delSp modSp mod modMedia delAnim modAnim">
        <pc:chgData name="Chou, Daniel E" userId="d08e0fa8-7617-4d19-934e-8e462abf1768" providerId="ADAL" clId="{FF0A43AB-CC8E-4DE8-8CB7-17F5346C3C51}" dt="2021-08-10T23:43:23.634" v="2975" actId="27784"/>
        <pc:sldMkLst>
          <pc:docMk/>
          <pc:sldMk cId="184412926" sldId="264"/>
        </pc:sldMkLst>
        <pc:spChg chg="add mod ord">
          <ac:chgData name="Chou, Daniel E" userId="d08e0fa8-7617-4d19-934e-8e462abf1768" providerId="ADAL" clId="{FF0A43AB-CC8E-4DE8-8CB7-17F5346C3C51}" dt="2021-08-10T23:36:18.480" v="2945" actId="13244"/>
          <ac:spMkLst>
            <pc:docMk/>
            <pc:sldMk cId="184412926" sldId="264"/>
            <ac:spMk id="3" creationId="{EBDA72BA-B06E-47E8-AC93-801BCD70FFF6}"/>
          </ac:spMkLst>
        </pc:spChg>
        <pc:spChg chg="del mod">
          <ac:chgData name="Chou, Daniel E" userId="d08e0fa8-7617-4d19-934e-8e462abf1768" providerId="ADAL" clId="{FF0A43AB-CC8E-4DE8-8CB7-17F5346C3C51}" dt="2021-08-10T23:22:47.211" v="114" actId="478"/>
          <ac:spMkLst>
            <pc:docMk/>
            <pc:sldMk cId="184412926" sldId="264"/>
            <ac:spMk id="177" creationId="{00000000-0000-0000-0000-000000000000}"/>
          </ac:spMkLst>
        </pc:spChg>
        <pc:spChg chg="ord">
          <ac:chgData name="Chou, Daniel E" userId="d08e0fa8-7617-4d19-934e-8e462abf1768" providerId="ADAL" clId="{FF0A43AB-CC8E-4DE8-8CB7-17F5346C3C51}" dt="2021-08-10T23:36:17.356" v="2944" actId="13244"/>
          <ac:spMkLst>
            <pc:docMk/>
            <pc:sldMk cId="184412926" sldId="264"/>
            <ac:spMk id="184" creationId="{00000000-0000-0000-0000-000000000000}"/>
          </ac:spMkLst>
        </pc:spChg>
        <pc:grpChg chg="mod">
          <ac:chgData name="Chou, Daniel E" userId="d08e0fa8-7617-4d19-934e-8e462abf1768" providerId="ADAL" clId="{FF0A43AB-CC8E-4DE8-8CB7-17F5346C3C51}" dt="2021-08-10T23:19:42.617" v="39" actId="962"/>
          <ac:grpSpMkLst>
            <pc:docMk/>
            <pc:sldMk cId="184412926" sldId="264"/>
            <ac:grpSpMk id="178" creationId="{00000000-0000-0000-0000-000000000000}"/>
          </ac:grpSpMkLst>
        </pc:grpChg>
        <pc:picChg chg="add mod">
          <ac:chgData name="Chou, Daniel E" userId="d08e0fa8-7617-4d19-934e-8e462abf1768" providerId="ADAL" clId="{FF0A43AB-CC8E-4DE8-8CB7-17F5346C3C51}" dt="2021-08-10T23:43:23.634" v="2975" actId="27784"/>
          <ac:picMkLst>
            <pc:docMk/>
            <pc:sldMk cId="184412926" sldId="264"/>
            <ac:picMk id="2" creationId="{DBE3C522-1D16-4DE7-A304-389F8B4ED6A7}"/>
          </ac:picMkLst>
        </pc:picChg>
        <pc:picChg chg="del">
          <ac:chgData name="Chou, Daniel E" userId="d08e0fa8-7617-4d19-934e-8e462abf1768" providerId="ADAL" clId="{FF0A43AB-CC8E-4DE8-8CB7-17F5346C3C51}" dt="2021-08-10T23:11:07.903" v="0" actId="478"/>
          <ac:picMkLst>
            <pc:docMk/>
            <pc:sldMk cId="184412926" sldId="264"/>
            <ac:picMk id="185" creationId="{00000000-0000-0000-0000-000000000000}"/>
          </ac:picMkLst>
        </pc:picChg>
      </pc:sldChg>
      <pc:sldChg chg="modSp add del">
        <pc:chgData name="Chou, Daniel E" userId="d08e0fa8-7617-4d19-934e-8e462abf1768" providerId="ADAL" clId="{FF0A43AB-CC8E-4DE8-8CB7-17F5346C3C51}" dt="2021-08-10T23:20:29.962" v="55"/>
        <pc:sldMkLst>
          <pc:docMk/>
          <pc:sldMk cId="15139589" sldId="265"/>
        </pc:sldMkLst>
        <pc:spChg chg="mod">
          <ac:chgData name="Chou, Daniel E" userId="d08e0fa8-7617-4d19-934e-8e462abf1768" providerId="ADAL" clId="{FF0A43AB-CC8E-4DE8-8CB7-17F5346C3C51}" dt="2021-08-10T23:20:27.929" v="54"/>
          <ac:spMkLst>
            <pc:docMk/>
            <pc:sldMk cId="15139589" sldId="265"/>
            <ac:spMk id="2" creationId="{C1EAAFC4-751D-4B12-8112-809343929C91}"/>
          </ac:spMkLst>
        </pc:spChg>
      </pc:sldChg>
    </pc:docChg>
  </pc:docChgLst>
  <pc:docChgLst>
    <pc:chgData name="Runde, Anne (Annie)" userId="S::arunde@blm.gov::60f02010-108e-4de9-86cc-4c89fe4bec0e" providerId="AD" clId="Web-{C155ABD4-D78C-AC41-1613-C7FA99562827}"/>
    <pc:docChg chg="mod modSld">
      <pc:chgData name="Runde, Anne (Annie)" userId="S::arunde@blm.gov::60f02010-108e-4de9-86cc-4c89fe4bec0e" providerId="AD" clId="Web-{C155ABD4-D78C-AC41-1613-C7FA99562827}" dt="2023-08-14T20:55:28.878" v="35" actId="20577"/>
      <pc:docMkLst>
        <pc:docMk/>
      </pc:docMkLst>
      <pc:sldChg chg="modSp">
        <pc:chgData name="Runde, Anne (Annie)" userId="S::arunde@blm.gov::60f02010-108e-4de9-86cc-4c89fe4bec0e" providerId="AD" clId="Web-{C155ABD4-D78C-AC41-1613-C7FA99562827}" dt="2023-08-14T20:17:28.888" v="1" actId="1076"/>
        <pc:sldMkLst>
          <pc:docMk/>
          <pc:sldMk cId="0" sldId="258"/>
        </pc:sldMkLst>
        <pc:spChg chg="mod">
          <ac:chgData name="Runde, Anne (Annie)" userId="S::arunde@blm.gov::60f02010-108e-4de9-86cc-4c89fe4bec0e" providerId="AD" clId="Web-{C155ABD4-D78C-AC41-1613-C7FA99562827}" dt="2023-08-14T20:17:28.888" v="1" actId="1076"/>
          <ac:spMkLst>
            <pc:docMk/>
            <pc:sldMk cId="0" sldId="258"/>
            <ac:spMk id="2" creationId="{DA8D90C9-20E3-48C4-855C-45196ABFD629}"/>
          </ac:spMkLst>
        </pc:spChg>
      </pc:sldChg>
      <pc:sldChg chg="modCm">
        <pc:chgData name="Runde, Anne (Annie)" userId="S::arunde@blm.gov::60f02010-108e-4de9-86cc-4c89fe4bec0e" providerId="AD" clId="Web-{C155ABD4-D78C-AC41-1613-C7FA99562827}" dt="2023-08-14T20:29:04.513" v="3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unde, Anne (Annie)" userId="S::arunde@blm.gov::60f02010-108e-4de9-86cc-4c89fe4bec0e" providerId="AD" clId="Web-{C155ABD4-D78C-AC41-1613-C7FA99562827}" dt="2023-08-14T20:29:04.513" v="3"/>
              <pc2:cmMkLst xmlns:pc2="http://schemas.microsoft.com/office/powerpoint/2019/9/main/command">
                <pc:docMk/>
                <pc:sldMk cId="0" sldId="261"/>
                <pc2:cmMk id="{DCD28E3B-C29E-46CF-B9EA-B3D0A31F5D99}"/>
              </pc2:cmMkLst>
              <pc226:cmRplyChg chg="add">
                <pc226:chgData name="Runde, Anne (Annie)" userId="S::arunde@blm.gov::60f02010-108e-4de9-86cc-4c89fe4bec0e" providerId="AD" clId="Web-{C155ABD4-D78C-AC41-1613-C7FA99562827}" dt="2023-08-14T20:29:04.513" v="3"/>
                <pc2:cmRplyMkLst xmlns:pc2="http://schemas.microsoft.com/office/powerpoint/2019/9/main/command">
                  <pc:docMk/>
                  <pc:sldMk cId="0" sldId="261"/>
                  <pc2:cmMk id="{DCD28E3B-C29E-46CF-B9EA-B3D0A31F5D99}"/>
                  <pc2:cmRplyMk id="{1A12B8EE-87A4-45CF-8D58-372F502FE0C2}"/>
                </pc2:cmRplyMkLst>
              </pc226:cmRplyChg>
            </pc226:cmChg>
          </p:ext>
        </pc:extLst>
      </pc:sldChg>
      <pc:sldChg chg="modSp">
        <pc:chgData name="Runde, Anne (Annie)" userId="S::arunde@blm.gov::60f02010-108e-4de9-86cc-4c89fe4bec0e" providerId="AD" clId="Web-{C155ABD4-D78C-AC41-1613-C7FA99562827}" dt="2023-08-14T20:15:38.807" v="0" actId="1076"/>
        <pc:sldMkLst>
          <pc:docMk/>
          <pc:sldMk cId="0" sldId="262"/>
        </pc:sldMkLst>
        <pc:spChg chg="mod">
          <ac:chgData name="Runde, Anne (Annie)" userId="S::arunde@blm.gov::60f02010-108e-4de9-86cc-4c89fe4bec0e" providerId="AD" clId="Web-{C155ABD4-D78C-AC41-1613-C7FA99562827}" dt="2023-08-14T20:15:38.807" v="0" actId="1076"/>
          <ac:spMkLst>
            <pc:docMk/>
            <pc:sldMk cId="0" sldId="262"/>
            <ac:spMk id="140" creationId="{00000000-0000-0000-0000-000000000000}"/>
          </ac:spMkLst>
        </pc:spChg>
      </pc:sldChg>
      <pc:sldChg chg="modSp">
        <pc:chgData name="Runde, Anne (Annie)" userId="S::arunde@blm.gov::60f02010-108e-4de9-86cc-4c89fe4bec0e" providerId="AD" clId="Web-{C155ABD4-D78C-AC41-1613-C7FA99562827}" dt="2023-08-14T20:55:28.878" v="35" actId="20577"/>
        <pc:sldMkLst>
          <pc:docMk/>
          <pc:sldMk cId="0" sldId="263"/>
        </pc:sldMkLst>
        <pc:spChg chg="mod">
          <ac:chgData name="Runde, Anne (Annie)" userId="S::arunde@blm.gov::60f02010-108e-4de9-86cc-4c89fe4bec0e" providerId="AD" clId="Web-{C155ABD4-D78C-AC41-1613-C7FA99562827}" dt="2023-08-14T20:55:28.878" v="35" actId="20577"/>
          <ac:spMkLst>
            <pc:docMk/>
            <pc:sldMk cId="0" sldId="263"/>
            <ac:spMk id="154" creationId="{00000000-0000-0000-0000-000000000000}"/>
          </ac:spMkLst>
        </pc:spChg>
      </pc:sldChg>
    </pc:docChg>
  </pc:docChgLst>
  <pc:docChgLst>
    <pc:chgData name="Coble, Deborah A" userId="S::dcoble@blm.gov::edb799e7-acd2-4d1e-a010-893bd14d0664" providerId="AD" clId="Web-{BABC2887-5ED4-09AF-964E-1999AEBC27B5}"/>
    <pc:docChg chg="modSld">
      <pc:chgData name="Coble, Deborah A" userId="S::dcoble@blm.gov::edb799e7-acd2-4d1e-a010-893bd14d0664" providerId="AD" clId="Web-{BABC2887-5ED4-09AF-964E-1999AEBC27B5}" dt="2023-11-22T00:50:28.016" v="73" actId="20577"/>
      <pc:docMkLst>
        <pc:docMk/>
      </pc:docMkLst>
      <pc:sldChg chg="modSp">
        <pc:chgData name="Coble, Deborah A" userId="S::dcoble@blm.gov::edb799e7-acd2-4d1e-a010-893bd14d0664" providerId="AD" clId="Web-{BABC2887-5ED4-09AF-964E-1999AEBC27B5}" dt="2023-11-22T00:44:26.510" v="17" actId="1076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BABC2887-5ED4-09AF-964E-1999AEBC27B5}" dt="2023-11-22T00:44:05.775" v="16" actId="20577"/>
          <ac:spMkLst>
            <pc:docMk/>
            <pc:sldMk cId="0" sldId="256"/>
            <ac:spMk id="14" creationId="{3BBC9A14-7301-4BEC-A472-09BC5860406D}"/>
          </ac:spMkLst>
        </pc:spChg>
        <pc:spChg chg="mod">
          <ac:chgData name="Coble, Deborah A" userId="S::dcoble@blm.gov::edb799e7-acd2-4d1e-a010-893bd14d0664" providerId="AD" clId="Web-{BABC2887-5ED4-09AF-964E-1999AEBC27B5}" dt="2023-11-22T00:44:26.510" v="17" actId="1076"/>
          <ac:spMkLst>
            <pc:docMk/>
            <pc:sldMk cId="0" sldId="256"/>
            <ac:spMk id="56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47:28.013" v="30" actId="20577"/>
        <pc:sldMkLst>
          <pc:docMk/>
          <pc:sldMk cId="0" sldId="258"/>
        </pc:sldMkLst>
        <pc:spChg chg="mod">
          <ac:chgData name="Coble, Deborah A" userId="S::dcoble@blm.gov::edb799e7-acd2-4d1e-a010-893bd14d0664" providerId="AD" clId="Web-{BABC2887-5ED4-09AF-964E-1999AEBC27B5}" dt="2023-11-22T00:47:28.013" v="30" actId="20577"/>
          <ac:spMkLst>
            <pc:docMk/>
            <pc:sldMk cId="0" sldId="258"/>
            <ac:spMk id="81" creationId="{00000000-0000-0000-0000-000000000000}"/>
          </ac:spMkLst>
        </pc:spChg>
        <pc:spChg chg="mod">
          <ac:chgData name="Coble, Deborah A" userId="S::dcoble@blm.gov::edb799e7-acd2-4d1e-a010-893bd14d0664" providerId="AD" clId="Web-{BABC2887-5ED4-09AF-964E-1999AEBC27B5}" dt="2023-11-22T00:46:09.449" v="23" actId="20577"/>
          <ac:spMkLst>
            <pc:docMk/>
            <pc:sldMk cId="0" sldId="258"/>
            <ac:spMk id="91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47:50.701" v="35" actId="20577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BABC2887-5ED4-09AF-964E-1999AEBC27B5}" dt="2023-11-22T00:47:50.701" v="35" actId="20577"/>
          <ac:spMkLst>
            <pc:docMk/>
            <pc:sldMk cId="0" sldId="259"/>
            <ac:spMk id="8" creationId="{8EF3A676-27AE-8F9E-25A4-6814CD6C0FEE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48:53.249" v="41" actId="20577"/>
        <pc:sldMkLst>
          <pc:docMk/>
          <pc:sldMk cId="0" sldId="260"/>
        </pc:sldMkLst>
        <pc:spChg chg="mod">
          <ac:chgData name="Coble, Deborah A" userId="S::dcoble@blm.gov::edb799e7-acd2-4d1e-a010-893bd14d0664" providerId="AD" clId="Web-{BABC2887-5ED4-09AF-964E-1999AEBC27B5}" dt="2023-11-22T00:48:53.249" v="41" actId="20577"/>
          <ac:spMkLst>
            <pc:docMk/>
            <pc:sldMk cId="0" sldId="260"/>
            <ac:spMk id="3" creationId="{3770A1FE-DBB1-43CD-4136-295B24972CC4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49:19.328" v="52" actId="20577"/>
        <pc:sldMkLst>
          <pc:docMk/>
          <pc:sldMk cId="0" sldId="261"/>
        </pc:sldMkLst>
        <pc:spChg chg="mod">
          <ac:chgData name="Coble, Deborah A" userId="S::dcoble@blm.gov::edb799e7-acd2-4d1e-a010-893bd14d0664" providerId="AD" clId="Web-{BABC2887-5ED4-09AF-964E-1999AEBC27B5}" dt="2023-11-22T00:49:19.328" v="52" actId="20577"/>
          <ac:spMkLst>
            <pc:docMk/>
            <pc:sldMk cId="0" sldId="261"/>
            <ac:spMk id="135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49:37.547" v="59" actId="20577"/>
        <pc:sldMkLst>
          <pc:docMk/>
          <pc:sldMk cId="0" sldId="262"/>
        </pc:sldMkLst>
        <pc:spChg chg="mod">
          <ac:chgData name="Coble, Deborah A" userId="S::dcoble@blm.gov::edb799e7-acd2-4d1e-a010-893bd14d0664" providerId="AD" clId="Web-{BABC2887-5ED4-09AF-964E-1999AEBC27B5}" dt="2023-11-22T00:49:37.547" v="59" actId="20577"/>
          <ac:spMkLst>
            <pc:docMk/>
            <pc:sldMk cId="0" sldId="262"/>
            <ac:spMk id="6" creationId="{778D669F-CCDB-1690-71AC-ADABC0A47722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50:10.141" v="64" actId="20577"/>
        <pc:sldMkLst>
          <pc:docMk/>
          <pc:sldMk cId="0" sldId="263"/>
        </pc:sldMkLst>
        <pc:spChg chg="mod">
          <ac:chgData name="Coble, Deborah A" userId="S::dcoble@blm.gov::edb799e7-acd2-4d1e-a010-893bd14d0664" providerId="AD" clId="Web-{BABC2887-5ED4-09AF-964E-1999AEBC27B5}" dt="2023-11-22T00:50:10.141" v="64" actId="20577"/>
          <ac:spMkLst>
            <pc:docMk/>
            <pc:sldMk cId="0" sldId="263"/>
            <ac:spMk id="22" creationId="{0B94BAD7-FB8D-4D0B-A3BE-CCB83202C62A}"/>
          </ac:spMkLst>
        </pc:spChg>
      </pc:sldChg>
      <pc:sldChg chg="modSp">
        <pc:chgData name="Coble, Deborah A" userId="S::dcoble@blm.gov::edb799e7-acd2-4d1e-a010-893bd14d0664" providerId="AD" clId="Web-{BABC2887-5ED4-09AF-964E-1999AEBC27B5}" dt="2023-11-22T00:50:28.016" v="73" actId="20577"/>
        <pc:sldMkLst>
          <pc:docMk/>
          <pc:sldMk cId="184412926" sldId="264"/>
        </pc:sldMkLst>
        <pc:spChg chg="mod">
          <ac:chgData name="Coble, Deborah A" userId="S::dcoble@blm.gov::edb799e7-acd2-4d1e-a010-893bd14d0664" providerId="AD" clId="Web-{BABC2887-5ED4-09AF-964E-1999AEBC27B5}" dt="2023-11-22T00:50:28.016" v="73" actId="20577"/>
          <ac:spMkLst>
            <pc:docMk/>
            <pc:sldMk cId="184412926" sldId="264"/>
            <ac:spMk id="22" creationId="{0B94BAD7-FB8D-4D0B-A3BE-CCB83202C62A}"/>
          </ac:spMkLst>
        </pc:spChg>
      </pc:sldChg>
    </pc:docChg>
  </pc:docChgLst>
  <pc:docChgLst>
    <pc:chgData name="Runde, Anne (Annie)" userId="S::arunde@blm.gov::60f02010-108e-4de9-86cc-4c89fe4bec0e" providerId="AD" clId="Web-{DDA4720E-870C-645E-0150-5E2C4C377430}"/>
    <pc:docChg chg="modSld">
      <pc:chgData name="Runde, Anne (Annie)" userId="S::arunde@blm.gov::60f02010-108e-4de9-86cc-4c89fe4bec0e" providerId="AD" clId="Web-{DDA4720E-870C-645E-0150-5E2C4C377430}" dt="2022-11-22T21:44:45.640" v="4" actId="1076"/>
      <pc:docMkLst>
        <pc:docMk/>
      </pc:docMkLst>
      <pc:sldChg chg="modSp">
        <pc:chgData name="Runde, Anne (Annie)" userId="S::arunde@blm.gov::60f02010-108e-4de9-86cc-4c89fe4bec0e" providerId="AD" clId="Web-{DDA4720E-870C-645E-0150-5E2C4C377430}" dt="2022-11-22T21:44:45.640" v="4" actId="1076"/>
        <pc:sldMkLst>
          <pc:docMk/>
          <pc:sldMk cId="0" sldId="256"/>
        </pc:sldMkLst>
        <pc:spChg chg="mod">
          <ac:chgData name="Runde, Anne (Annie)" userId="S::arunde@blm.gov::60f02010-108e-4de9-86cc-4c89fe4bec0e" providerId="AD" clId="Web-{DDA4720E-870C-645E-0150-5E2C4C377430}" dt="2022-11-22T21:44:45.640" v="4" actId="1076"/>
          <ac:spMkLst>
            <pc:docMk/>
            <pc:sldMk cId="0" sldId="256"/>
            <ac:spMk id="14" creationId="{3BBC9A14-7301-4BEC-A472-09BC5860406D}"/>
          </ac:spMkLst>
        </pc:spChg>
      </pc:sldChg>
    </pc:docChg>
  </pc:docChgLst>
  <pc:docChgLst>
    <pc:chgData name="Janson, Brian D" userId="17869c82-e820-4f0b-9ef4-6bb812314540" providerId="ADAL" clId="{CEBFEFB8-B133-4957-B734-EB04B1F303E7}"/>
    <pc:docChg chg="undo redo custSel modSld">
      <pc:chgData name="Janson, Brian D" userId="17869c82-e820-4f0b-9ef4-6bb812314540" providerId="ADAL" clId="{CEBFEFB8-B133-4957-B734-EB04B1F303E7}" dt="2023-09-11T22:47:05.618" v="30" actId="14100"/>
      <pc:docMkLst>
        <pc:docMk/>
      </pc:docMkLst>
      <pc:sldChg chg="delSp modSp mod">
        <pc:chgData name="Janson, Brian D" userId="17869c82-e820-4f0b-9ef4-6bb812314540" providerId="ADAL" clId="{CEBFEFB8-B133-4957-B734-EB04B1F303E7}" dt="2023-09-11T22:46:04.795" v="18" actId="1076"/>
        <pc:sldMkLst>
          <pc:docMk/>
          <pc:sldMk cId="0" sldId="259"/>
        </pc:sldMkLst>
        <pc:spChg chg="del mod">
          <ac:chgData name="Janson, Brian D" userId="17869c82-e820-4f0b-9ef4-6bb812314540" providerId="ADAL" clId="{CEBFEFB8-B133-4957-B734-EB04B1F303E7}" dt="2023-09-11T22:46:00.305" v="17" actId="478"/>
          <ac:spMkLst>
            <pc:docMk/>
            <pc:sldMk cId="0" sldId="259"/>
            <ac:spMk id="3" creationId="{AAA78693-8237-48BD-BDB3-74688345A367}"/>
          </ac:spMkLst>
        </pc:spChg>
        <pc:spChg chg="mod">
          <ac:chgData name="Janson, Brian D" userId="17869c82-e820-4f0b-9ef4-6bb812314540" providerId="ADAL" clId="{CEBFEFB8-B133-4957-B734-EB04B1F303E7}" dt="2023-09-11T22:46:04.795" v="18" actId="1076"/>
          <ac:spMkLst>
            <pc:docMk/>
            <pc:sldMk cId="0" sldId="259"/>
            <ac:spMk id="96" creationId="{00000000-0000-0000-0000-000000000000}"/>
          </ac:spMkLst>
        </pc:spChg>
      </pc:sldChg>
      <pc:sldChg chg="delSp modSp mod">
        <pc:chgData name="Janson, Brian D" userId="17869c82-e820-4f0b-9ef4-6bb812314540" providerId="ADAL" clId="{CEBFEFB8-B133-4957-B734-EB04B1F303E7}" dt="2023-09-11T22:46:27.936" v="23"/>
        <pc:sldMkLst>
          <pc:docMk/>
          <pc:sldMk cId="0" sldId="260"/>
        </pc:sldMkLst>
        <pc:spChg chg="del mod">
          <ac:chgData name="Janson, Brian D" userId="17869c82-e820-4f0b-9ef4-6bb812314540" providerId="ADAL" clId="{CEBFEFB8-B133-4957-B734-EB04B1F303E7}" dt="2023-09-11T22:46:19.014" v="20" actId="478"/>
          <ac:spMkLst>
            <pc:docMk/>
            <pc:sldMk cId="0" sldId="260"/>
            <ac:spMk id="2" creationId="{57F24875-D0CD-4782-92AA-20F576E999B4}"/>
          </ac:spMkLst>
        </pc:spChg>
        <pc:spChg chg="mod">
          <ac:chgData name="Janson, Brian D" userId="17869c82-e820-4f0b-9ef4-6bb812314540" providerId="ADAL" clId="{CEBFEFB8-B133-4957-B734-EB04B1F303E7}" dt="2023-09-11T22:46:27.936" v="23"/>
          <ac:spMkLst>
            <pc:docMk/>
            <pc:sldMk cId="0" sldId="260"/>
            <ac:spMk id="110" creationId="{00000000-0000-0000-0000-000000000000}"/>
          </ac:spMkLst>
        </pc:spChg>
      </pc:sldChg>
      <pc:sldChg chg="delSp modSp mod">
        <pc:chgData name="Janson, Brian D" userId="17869c82-e820-4f0b-9ef4-6bb812314540" providerId="ADAL" clId="{CEBFEFB8-B133-4957-B734-EB04B1F303E7}" dt="2023-09-11T22:45:31.362" v="13" actId="14100"/>
        <pc:sldMkLst>
          <pc:docMk/>
          <pc:sldMk cId="0" sldId="262"/>
        </pc:sldMkLst>
        <pc:spChg chg="mod">
          <ac:chgData name="Janson, Brian D" userId="17869c82-e820-4f0b-9ef4-6bb812314540" providerId="ADAL" clId="{CEBFEFB8-B133-4957-B734-EB04B1F303E7}" dt="2023-09-11T22:45:28.600" v="12" actId="14100"/>
          <ac:spMkLst>
            <pc:docMk/>
            <pc:sldMk cId="0" sldId="262"/>
            <ac:spMk id="3" creationId="{5694127C-2E7D-4CCC-9ECA-0373A19FCFB8}"/>
          </ac:spMkLst>
        </pc:spChg>
        <pc:spChg chg="del mod">
          <ac:chgData name="Janson, Brian D" userId="17869c82-e820-4f0b-9ef4-6bb812314540" providerId="ADAL" clId="{CEBFEFB8-B133-4957-B734-EB04B1F303E7}" dt="2023-09-11T22:45:01.650" v="3" actId="478"/>
          <ac:spMkLst>
            <pc:docMk/>
            <pc:sldMk cId="0" sldId="262"/>
            <ac:spMk id="140" creationId="{00000000-0000-0000-0000-000000000000}"/>
          </ac:spMkLst>
        </pc:spChg>
        <pc:picChg chg="mod">
          <ac:chgData name="Janson, Brian D" userId="17869c82-e820-4f0b-9ef4-6bb812314540" providerId="ADAL" clId="{CEBFEFB8-B133-4957-B734-EB04B1F303E7}" dt="2023-09-11T22:45:31.362" v="13" actId="14100"/>
          <ac:picMkLst>
            <pc:docMk/>
            <pc:sldMk cId="0" sldId="262"/>
            <ac:picMk id="5" creationId="{232F8F16-90A4-511A-A417-CF1A1CDB8D9D}"/>
          </ac:picMkLst>
        </pc:picChg>
      </pc:sldChg>
      <pc:sldChg chg="delSp modSp mod">
        <pc:chgData name="Janson, Brian D" userId="17869c82-e820-4f0b-9ef4-6bb812314540" providerId="ADAL" clId="{CEBFEFB8-B133-4957-B734-EB04B1F303E7}" dt="2023-09-11T22:47:05.618" v="30" actId="14100"/>
        <pc:sldMkLst>
          <pc:docMk/>
          <pc:sldMk cId="0" sldId="263"/>
        </pc:sldMkLst>
        <pc:spChg chg="del mod">
          <ac:chgData name="Janson, Brian D" userId="17869c82-e820-4f0b-9ef4-6bb812314540" providerId="ADAL" clId="{CEBFEFB8-B133-4957-B734-EB04B1F303E7}" dt="2023-09-11T22:46:49.659" v="25" actId="478"/>
          <ac:spMkLst>
            <pc:docMk/>
            <pc:sldMk cId="0" sldId="263"/>
            <ac:spMk id="2" creationId="{C4C0DE70-0C81-4E43-B8E2-A0F8ADA92E6D}"/>
          </ac:spMkLst>
        </pc:spChg>
        <pc:spChg chg="mod">
          <ac:chgData name="Janson, Brian D" userId="17869c82-e820-4f0b-9ef4-6bb812314540" providerId="ADAL" clId="{CEBFEFB8-B133-4957-B734-EB04B1F303E7}" dt="2023-09-11T22:47:05.618" v="30" actId="14100"/>
          <ac:spMkLst>
            <pc:docMk/>
            <pc:sldMk cId="0" sldId="263"/>
            <ac:spMk id="154" creationId="{00000000-0000-0000-0000-000000000000}"/>
          </ac:spMkLst>
        </pc:spChg>
        <pc:picChg chg="mod">
          <ac:chgData name="Janson, Brian D" userId="17869c82-e820-4f0b-9ef4-6bb812314540" providerId="ADAL" clId="{CEBFEFB8-B133-4957-B734-EB04B1F303E7}" dt="2023-09-11T22:47:02" v="29" actId="14100"/>
          <ac:picMkLst>
            <pc:docMk/>
            <pc:sldMk cId="0" sldId="263"/>
            <ac:picMk id="162" creationId="{00000000-0000-0000-0000-000000000000}"/>
          </ac:picMkLst>
        </pc:picChg>
      </pc:sldChg>
    </pc:docChg>
  </pc:docChgLst>
  <pc:docChgLst>
    <pc:chgData name="Janson, Brian D" userId="17869c82-e820-4f0b-9ef4-6bb812314540" providerId="ADAL" clId="{C784823B-E553-4FE6-B6A4-F6C81EE881EE}"/>
    <pc:docChg chg="">
      <pc:chgData name="Janson, Brian D" userId="17869c82-e820-4f0b-9ef4-6bb812314540" providerId="ADAL" clId="{C784823B-E553-4FE6-B6A4-F6C81EE881EE}" dt="2024-03-29T16:17:25.970" v="1"/>
      <pc:docMkLst>
        <pc:docMk/>
      </pc:docMkLst>
      <pc:sldChg chg="delCm">
        <pc:chgData name="Janson, Brian D" userId="17869c82-e820-4f0b-9ef4-6bb812314540" providerId="ADAL" clId="{C784823B-E553-4FE6-B6A4-F6C81EE881EE}" dt="2024-03-29T16:06:45.559" v="0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son, Brian D" userId="17869c82-e820-4f0b-9ef4-6bb812314540" providerId="ADAL" clId="{C784823B-E553-4FE6-B6A4-F6C81EE881EE}" dt="2024-03-29T16:06:45.559" v="0"/>
              <pc2:cmMkLst xmlns:pc2="http://schemas.microsoft.com/office/powerpoint/2019/9/main/command">
                <pc:docMk/>
                <pc:sldMk cId="0" sldId="261"/>
                <pc2:cmMk id="{DCD28E3B-C29E-46CF-B9EA-B3D0A31F5D99}"/>
              </pc2:cmMkLst>
            </pc226:cmChg>
          </p:ext>
        </pc:extLst>
      </pc:sldChg>
      <pc:sldChg chg="delCm">
        <pc:chgData name="Janson, Brian D" userId="17869c82-e820-4f0b-9ef4-6bb812314540" providerId="ADAL" clId="{C784823B-E553-4FE6-B6A4-F6C81EE881EE}" dt="2024-03-29T16:17:25.970" v="1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son, Brian D" userId="17869c82-e820-4f0b-9ef4-6bb812314540" providerId="ADAL" clId="{C784823B-E553-4FE6-B6A4-F6C81EE881EE}" dt="2024-03-29T16:17:25.970" v="1"/>
              <pc2:cmMkLst xmlns:pc2="http://schemas.microsoft.com/office/powerpoint/2019/9/main/command">
                <pc:docMk/>
                <pc:sldMk cId="0" sldId="262"/>
                <pc2:cmMk id="{0A053FC1-5FC0-4DFC-8B46-0ADC463C9F7C}"/>
              </pc2:cmMkLst>
            </pc226:cmChg>
          </p:ext>
        </pc:extLst>
      </pc:sldChg>
    </pc:docChg>
  </pc:docChgLst>
  <pc:docChgLst>
    <pc:chgData name="Draper-Reich, Maia A" userId="47300390-9ae8-4738-8104-ee18b459c87c" providerId="ADAL" clId="{1F1FF2C4-7FB9-4269-AE80-8D50CE224AE2}"/>
    <pc:docChg chg="modSld">
      <pc:chgData name="Draper-Reich, Maia A" userId="47300390-9ae8-4738-8104-ee18b459c87c" providerId="ADAL" clId="{1F1FF2C4-7FB9-4269-AE80-8D50CE224AE2}" dt="2021-08-25T23:39:42.211" v="2" actId="1076"/>
      <pc:docMkLst>
        <pc:docMk/>
      </pc:docMkLst>
      <pc:sldChg chg="modSp mod">
        <pc:chgData name="Draper-Reich, Maia A" userId="47300390-9ae8-4738-8104-ee18b459c87c" providerId="ADAL" clId="{1F1FF2C4-7FB9-4269-AE80-8D50CE224AE2}" dt="2021-08-25T23:39:09.803" v="0" actId="1076"/>
        <pc:sldMkLst>
          <pc:docMk/>
          <pc:sldMk cId="0" sldId="256"/>
        </pc:sldMkLst>
        <pc:spChg chg="mod">
          <ac:chgData name="Draper-Reich, Maia A" userId="47300390-9ae8-4738-8104-ee18b459c87c" providerId="ADAL" clId="{1F1FF2C4-7FB9-4269-AE80-8D50CE224AE2}" dt="2021-08-25T23:39:09.803" v="0" actId="1076"/>
          <ac:spMkLst>
            <pc:docMk/>
            <pc:sldMk cId="0" sldId="256"/>
            <ac:spMk id="2" creationId="{D6D9AE19-A905-4C76-82CD-9C18AE90ED96}"/>
          </ac:spMkLst>
        </pc:spChg>
      </pc:sldChg>
      <pc:sldChg chg="modSp mod">
        <pc:chgData name="Draper-Reich, Maia A" userId="47300390-9ae8-4738-8104-ee18b459c87c" providerId="ADAL" clId="{1F1FF2C4-7FB9-4269-AE80-8D50CE224AE2}" dt="2021-08-25T23:39:42.211" v="2" actId="1076"/>
        <pc:sldMkLst>
          <pc:docMk/>
          <pc:sldMk cId="0" sldId="259"/>
        </pc:sldMkLst>
        <pc:spChg chg="mod">
          <ac:chgData name="Draper-Reich, Maia A" userId="47300390-9ae8-4738-8104-ee18b459c87c" providerId="ADAL" clId="{1F1FF2C4-7FB9-4269-AE80-8D50CE224AE2}" dt="2021-08-25T23:39:42.211" v="2" actId="1076"/>
          <ac:spMkLst>
            <pc:docMk/>
            <pc:sldMk cId="0" sldId="259"/>
            <ac:spMk id="3" creationId="{AAA78693-8237-48BD-BDB3-74688345A367}"/>
          </ac:spMkLst>
        </pc:spChg>
      </pc:sldChg>
    </pc:docChg>
  </pc:docChgLst>
  <pc:docChgLst>
    <pc:chgData name="Runde, Anne (Annie)" userId="60f02010-108e-4de9-86cc-4c89fe4bec0e" providerId="ADAL" clId="{450E3594-5E87-4951-8F9F-448B685905E4}"/>
    <pc:docChg chg="undo custSel addSld delSld modSld">
      <pc:chgData name="Runde, Anne (Annie)" userId="60f02010-108e-4de9-86cc-4c89fe4bec0e" providerId="ADAL" clId="{450E3594-5E87-4951-8F9F-448B685905E4}" dt="2022-12-14T21:34:44.250" v="2011" actId="1036"/>
      <pc:docMkLst>
        <pc:docMk/>
      </pc:docMkLst>
      <pc:sldChg chg="addSp delSp modSp mod">
        <pc:chgData name="Runde, Anne (Annie)" userId="60f02010-108e-4de9-86cc-4c89fe4bec0e" providerId="ADAL" clId="{450E3594-5E87-4951-8F9F-448B685905E4}" dt="2022-12-14T21:34:44.250" v="2011" actId="1036"/>
        <pc:sldMkLst>
          <pc:docMk/>
          <pc:sldMk cId="0" sldId="256"/>
        </pc:sldMkLst>
        <pc:spChg chg="mod">
          <ac:chgData name="Runde, Anne (Annie)" userId="60f02010-108e-4de9-86cc-4c89fe4bec0e" providerId="ADAL" clId="{450E3594-5E87-4951-8F9F-448B685905E4}" dt="2022-12-14T21:34:44.250" v="2011" actId="1036"/>
          <ac:spMkLst>
            <pc:docMk/>
            <pc:sldMk cId="0" sldId="256"/>
            <ac:spMk id="14" creationId="{3BBC9A14-7301-4BEC-A472-09BC5860406D}"/>
          </ac:spMkLst>
        </pc:spChg>
        <pc:spChg chg="ord">
          <ac:chgData name="Runde, Anne (Annie)" userId="60f02010-108e-4de9-86cc-4c89fe4bec0e" providerId="ADAL" clId="{450E3594-5E87-4951-8F9F-448B685905E4}" dt="2022-12-12T19:45:34.098" v="2007" actId="13244"/>
          <ac:spMkLst>
            <pc:docMk/>
            <pc:sldMk cId="0" sldId="256"/>
            <ac:spMk id="56" creationId="{00000000-0000-0000-0000-000000000000}"/>
          </ac:spMkLst>
        </pc:spChg>
        <pc:spChg chg="add del mod">
          <ac:chgData name="Runde, Anne (Annie)" userId="60f02010-108e-4de9-86cc-4c89fe4bec0e" providerId="ADAL" clId="{450E3594-5E87-4951-8F9F-448B685905E4}" dt="2022-12-12T19:40:57.127" v="1129" actId="20577"/>
          <ac:spMkLst>
            <pc:docMk/>
            <pc:sldMk cId="0" sldId="256"/>
            <ac:spMk id="58" creationId="{00000000-0000-0000-0000-000000000000}"/>
          </ac:spMkLst>
        </pc:spChg>
        <pc:picChg chg="mod modCrop">
          <ac:chgData name="Runde, Anne (Annie)" userId="60f02010-108e-4de9-86cc-4c89fe4bec0e" providerId="ADAL" clId="{450E3594-5E87-4951-8F9F-448B685905E4}" dt="2022-12-12T19:40:30.209" v="1125" actId="18131"/>
          <ac:picMkLst>
            <pc:docMk/>
            <pc:sldMk cId="0" sldId="256"/>
            <ac:picMk id="13" creationId="{87147EC2-5FA3-401D-956E-5CDC47F46835}"/>
          </ac:picMkLst>
        </pc:picChg>
      </pc:sldChg>
      <pc:sldChg chg="modSp mod">
        <pc:chgData name="Runde, Anne (Annie)" userId="60f02010-108e-4de9-86cc-4c89fe4bec0e" providerId="ADAL" clId="{450E3594-5E87-4951-8F9F-448B685905E4}" dt="2022-12-12T19:44:38.272" v="1970" actId="1076"/>
        <pc:sldMkLst>
          <pc:docMk/>
          <pc:sldMk cId="0" sldId="258"/>
        </pc:sldMkLst>
        <pc:spChg chg="mod">
          <ac:chgData name="Runde, Anne (Annie)" userId="60f02010-108e-4de9-86cc-4c89fe4bec0e" providerId="ADAL" clId="{450E3594-5E87-4951-8F9F-448B685905E4}" dt="2022-11-22T21:48:32.054" v="14" actId="20577"/>
          <ac:spMkLst>
            <pc:docMk/>
            <pc:sldMk cId="0" sldId="258"/>
            <ac:spMk id="2" creationId="{DA8D90C9-20E3-48C4-855C-45196ABFD629}"/>
          </ac:spMkLst>
        </pc:spChg>
        <pc:spChg chg="mod">
          <ac:chgData name="Runde, Anne (Annie)" userId="60f02010-108e-4de9-86cc-4c89fe4bec0e" providerId="ADAL" clId="{450E3594-5E87-4951-8F9F-448B685905E4}" dt="2022-12-12T19:44:38.272" v="1970" actId="1076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Runde, Anne (Annie)" userId="60f02010-108e-4de9-86cc-4c89fe4bec0e" providerId="ADAL" clId="{450E3594-5E87-4951-8F9F-448B685905E4}" dt="2022-11-22T21:48:17.543" v="10" actId="1076"/>
          <ac:picMkLst>
            <pc:docMk/>
            <pc:sldMk cId="0" sldId="258"/>
            <ac:picMk id="90" creationId="{00000000-0000-0000-0000-000000000000}"/>
          </ac:picMkLst>
        </pc:picChg>
      </pc:sldChg>
      <pc:sldChg chg="addSp delSp modSp mod delAnim">
        <pc:chgData name="Runde, Anne (Annie)" userId="60f02010-108e-4de9-86cc-4c89fe4bec0e" providerId="ADAL" clId="{450E3594-5E87-4951-8F9F-448B685905E4}" dt="2022-12-12T19:44:31.955" v="1968" actId="1076"/>
        <pc:sldMkLst>
          <pc:docMk/>
          <pc:sldMk cId="0" sldId="259"/>
        </pc:sldMkLst>
        <pc:spChg chg="add mod">
          <ac:chgData name="Runde, Anne (Annie)" userId="60f02010-108e-4de9-86cc-4c89fe4bec0e" providerId="ADAL" clId="{450E3594-5E87-4951-8F9F-448B685905E4}" dt="2022-12-12T19:44:31.955" v="1968" actId="1076"/>
          <ac:spMkLst>
            <pc:docMk/>
            <pc:sldMk cId="0" sldId="259"/>
            <ac:spMk id="8" creationId="{8EF3A676-27AE-8F9E-25A4-6814CD6C0FEE}"/>
          </ac:spMkLst>
        </pc:spChg>
        <pc:spChg chg="mod">
          <ac:chgData name="Runde, Anne (Annie)" userId="60f02010-108e-4de9-86cc-4c89fe4bec0e" providerId="ADAL" clId="{450E3594-5E87-4951-8F9F-448B685905E4}" dt="2022-11-28T19:13:31.828" v="1109" actId="14100"/>
          <ac:spMkLst>
            <pc:docMk/>
            <pc:sldMk cId="0" sldId="259"/>
            <ac:spMk id="96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1:50:54.985" v="15" actId="478"/>
          <ac:spMkLst>
            <pc:docMk/>
            <pc:sldMk cId="0" sldId="259"/>
            <ac:spMk id="105" creationId="{00000000-0000-0000-0000-000000000000}"/>
          </ac:spMkLst>
        </pc:spChg>
        <pc:picChg chg="del">
          <ac:chgData name="Runde, Anne (Annie)" userId="60f02010-108e-4de9-86cc-4c89fe4bec0e" providerId="ADAL" clId="{450E3594-5E87-4951-8F9F-448B685905E4}" dt="2022-11-22T22:08:53.672" v="33" actId="478"/>
          <ac:picMkLst>
            <pc:docMk/>
            <pc:sldMk cId="0" sldId="259"/>
            <ac:picMk id="2" creationId="{E046F84F-A8C3-42D2-AF05-CA743D552210}"/>
          </ac:picMkLst>
        </pc:picChg>
        <pc:picChg chg="add del mod">
          <ac:chgData name="Runde, Anne (Annie)" userId="60f02010-108e-4de9-86cc-4c89fe4bec0e" providerId="ADAL" clId="{450E3594-5E87-4951-8F9F-448B685905E4}" dt="2022-11-22T22:08:04.190" v="26" actId="478"/>
          <ac:picMkLst>
            <pc:docMk/>
            <pc:sldMk cId="0" sldId="259"/>
            <ac:picMk id="5" creationId="{CC454519-2B6C-D842-9BF9-8919351F16C6}"/>
          </ac:picMkLst>
        </pc:picChg>
        <pc:picChg chg="add mod modCrop">
          <ac:chgData name="Runde, Anne (Annie)" userId="60f02010-108e-4de9-86cc-4c89fe4bec0e" providerId="ADAL" clId="{450E3594-5E87-4951-8F9F-448B685905E4}" dt="2022-12-12T19:44:23.321" v="1967" actId="1076"/>
          <ac:picMkLst>
            <pc:docMk/>
            <pc:sldMk cId="0" sldId="259"/>
            <ac:picMk id="7" creationId="{19EB1A97-40A4-3BA0-2AD1-3A98C5F3E807}"/>
          </ac:picMkLst>
        </pc:picChg>
      </pc:sldChg>
      <pc:sldChg chg="addSp delSp modSp mod">
        <pc:chgData name="Runde, Anne (Annie)" userId="60f02010-108e-4de9-86cc-4c89fe4bec0e" providerId="ADAL" clId="{450E3594-5E87-4951-8F9F-448B685905E4}" dt="2022-12-12T19:44:52.276" v="1998" actId="1038"/>
        <pc:sldMkLst>
          <pc:docMk/>
          <pc:sldMk cId="0" sldId="260"/>
        </pc:sldMkLst>
        <pc:spChg chg="mod">
          <ac:chgData name="Runde, Anne (Annie)" userId="60f02010-108e-4de9-86cc-4c89fe4bec0e" providerId="ADAL" clId="{450E3594-5E87-4951-8F9F-448B685905E4}" dt="2022-11-28T19:11:40.447" v="1030" actId="113"/>
          <ac:spMkLst>
            <pc:docMk/>
            <pc:sldMk cId="0" sldId="260"/>
            <ac:spMk id="2" creationId="{57F24875-D0CD-4782-92AA-20F576E999B4}"/>
          </ac:spMkLst>
        </pc:spChg>
        <pc:spChg chg="add mod">
          <ac:chgData name="Runde, Anne (Annie)" userId="60f02010-108e-4de9-86cc-4c89fe4bec0e" providerId="ADAL" clId="{450E3594-5E87-4951-8F9F-448B685905E4}" dt="2022-12-12T19:44:52.276" v="1998" actId="1038"/>
          <ac:spMkLst>
            <pc:docMk/>
            <pc:sldMk cId="0" sldId="260"/>
            <ac:spMk id="3" creationId="{3770A1FE-DBB1-43CD-4136-295B24972CC4}"/>
          </ac:spMkLst>
        </pc:spChg>
        <pc:spChg chg="mod">
          <ac:chgData name="Runde, Anne (Annie)" userId="60f02010-108e-4de9-86cc-4c89fe4bec0e" providerId="ADAL" clId="{450E3594-5E87-4951-8F9F-448B685905E4}" dt="2022-11-28T19:13:02.098" v="1105" actId="20577"/>
          <ac:spMkLst>
            <pc:docMk/>
            <pc:sldMk cId="0" sldId="260"/>
            <ac:spMk id="110" creationId="{00000000-0000-0000-0000-000000000000}"/>
          </ac:spMkLst>
        </pc:spChg>
        <pc:spChg chg="del mod">
          <ac:chgData name="Runde, Anne (Annie)" userId="60f02010-108e-4de9-86cc-4c89fe4bec0e" providerId="ADAL" clId="{450E3594-5E87-4951-8F9F-448B685905E4}" dt="2022-11-28T18:48:44.212" v="594" actId="478"/>
          <ac:spMkLst>
            <pc:docMk/>
            <pc:sldMk cId="0" sldId="260"/>
            <ac:spMk id="120" creationId="{00000000-0000-0000-0000-000000000000}"/>
          </ac:spMkLst>
        </pc:spChg>
        <pc:picChg chg="mod modCrop">
          <ac:chgData name="Runde, Anne (Annie)" userId="60f02010-108e-4de9-86cc-4c89fe4bec0e" providerId="ADAL" clId="{450E3594-5E87-4951-8F9F-448B685905E4}" dt="2022-11-28T19:13:08.874" v="1107" actId="1076"/>
          <ac:picMkLst>
            <pc:docMk/>
            <pc:sldMk cId="0" sldId="260"/>
            <ac:picMk id="119" creationId="{00000000-0000-0000-0000-000000000000}"/>
          </ac:picMkLst>
        </pc:picChg>
      </pc:sldChg>
      <pc:sldChg chg="modSp mod">
        <pc:chgData name="Runde, Anne (Annie)" userId="60f02010-108e-4de9-86cc-4c89fe4bec0e" providerId="ADAL" clId="{450E3594-5E87-4951-8F9F-448B685905E4}" dt="2022-12-12T19:43:15.200" v="1957" actId="1037"/>
        <pc:sldMkLst>
          <pc:docMk/>
          <pc:sldMk cId="0" sldId="261"/>
        </pc:sldMkLst>
        <pc:spChg chg="mod">
          <ac:chgData name="Runde, Anne (Annie)" userId="60f02010-108e-4de9-86cc-4c89fe4bec0e" providerId="ADAL" clId="{450E3594-5E87-4951-8F9F-448B685905E4}" dt="2022-11-28T19:13:48.341" v="1113" actId="113"/>
          <ac:spMkLst>
            <pc:docMk/>
            <pc:sldMk cId="0" sldId="261"/>
            <ac:spMk id="2" creationId="{40DEDB49-F3FF-4A68-8F78-8061B497F16D}"/>
          </ac:spMkLst>
        </pc:spChg>
        <pc:spChg chg="mod">
          <ac:chgData name="Runde, Anne (Annie)" userId="60f02010-108e-4de9-86cc-4c89fe4bec0e" providerId="ADAL" clId="{450E3594-5E87-4951-8F9F-448B685905E4}" dt="2022-12-12T19:43:15.200" v="1957" actId="1037"/>
          <ac:spMkLst>
            <pc:docMk/>
            <pc:sldMk cId="0" sldId="261"/>
            <ac:spMk id="135" creationId="{00000000-0000-0000-0000-000000000000}"/>
          </ac:spMkLst>
        </pc:spChg>
        <pc:picChg chg="mod modCrop">
          <ac:chgData name="Runde, Anne (Annie)" userId="60f02010-108e-4de9-86cc-4c89fe4bec0e" providerId="ADAL" clId="{450E3594-5E87-4951-8F9F-448B685905E4}" dt="2022-12-12T19:43:09.112" v="1950" actId="732"/>
          <ac:picMkLst>
            <pc:docMk/>
            <pc:sldMk cId="0" sldId="261"/>
            <ac:picMk id="134" creationId="{00000000-0000-0000-0000-000000000000}"/>
          </ac:picMkLst>
        </pc:picChg>
      </pc:sldChg>
      <pc:sldChg chg="addSp delSp modSp mod delAnim">
        <pc:chgData name="Runde, Anne (Annie)" userId="60f02010-108e-4de9-86cc-4c89fe4bec0e" providerId="ADAL" clId="{450E3594-5E87-4951-8F9F-448B685905E4}" dt="2022-12-12T19:42:57.842" v="1948" actId="1035"/>
        <pc:sldMkLst>
          <pc:docMk/>
          <pc:sldMk cId="0" sldId="262"/>
        </pc:sldMkLst>
        <pc:spChg chg="mod">
          <ac:chgData name="Runde, Anne (Annie)" userId="60f02010-108e-4de9-86cc-4c89fe4bec0e" providerId="ADAL" clId="{450E3594-5E87-4951-8F9F-448B685905E4}" dt="2022-11-28T19:13:53.234" v="1115" actId="113"/>
          <ac:spMkLst>
            <pc:docMk/>
            <pc:sldMk cId="0" sldId="262"/>
            <ac:spMk id="3" creationId="{5694127C-2E7D-4CCC-9ECA-0373A19FCFB8}"/>
          </ac:spMkLst>
        </pc:spChg>
        <pc:spChg chg="add mod">
          <ac:chgData name="Runde, Anne (Annie)" userId="60f02010-108e-4de9-86cc-4c89fe4bec0e" providerId="ADAL" clId="{450E3594-5E87-4951-8F9F-448B685905E4}" dt="2022-12-12T19:42:57.842" v="1948" actId="1035"/>
          <ac:spMkLst>
            <pc:docMk/>
            <pc:sldMk cId="0" sldId="262"/>
            <ac:spMk id="6" creationId="{778D669F-CCDB-1690-71AC-ADABC0A47722}"/>
          </ac:spMkLst>
        </pc:spChg>
        <pc:spChg chg="mod">
          <ac:chgData name="Runde, Anne (Annie)" userId="60f02010-108e-4de9-86cc-4c89fe4bec0e" providerId="ADAL" clId="{450E3594-5E87-4951-8F9F-448B685905E4}" dt="2022-11-28T19:13:56.450" v="1117" actId="113"/>
          <ac:spMkLst>
            <pc:docMk/>
            <pc:sldMk cId="0" sldId="262"/>
            <ac:spMk id="140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2:09:42.248" v="57" actId="478"/>
          <ac:spMkLst>
            <pc:docMk/>
            <pc:sldMk cId="0" sldId="262"/>
            <ac:spMk id="149" creationId="{00000000-0000-0000-0000-000000000000}"/>
          </ac:spMkLst>
        </pc:spChg>
        <pc:picChg chg="del">
          <ac:chgData name="Runde, Anne (Annie)" userId="60f02010-108e-4de9-86cc-4c89fe4bec0e" providerId="ADAL" clId="{450E3594-5E87-4951-8F9F-448B685905E4}" dt="2022-11-22T22:07:38.095" v="21" actId="478"/>
          <ac:picMkLst>
            <pc:docMk/>
            <pc:sldMk cId="0" sldId="262"/>
            <ac:picMk id="2" creationId="{5B60B481-2CEA-49AA-9FB1-04A3F1C0A52A}"/>
          </ac:picMkLst>
        </pc:picChg>
        <pc:picChg chg="add mod modCrop">
          <ac:chgData name="Runde, Anne (Annie)" userId="60f02010-108e-4de9-86cc-4c89fe4bec0e" providerId="ADAL" clId="{450E3594-5E87-4951-8F9F-448B685905E4}" dt="2022-12-12T19:42:42.187" v="1939" actId="962"/>
          <ac:picMkLst>
            <pc:docMk/>
            <pc:sldMk cId="0" sldId="262"/>
            <ac:picMk id="5" creationId="{232F8F16-90A4-511A-A417-CF1A1CDB8D9D}"/>
          </ac:picMkLst>
        </pc:picChg>
      </pc:sldChg>
      <pc:sldChg chg="delSp modSp mod delAnim">
        <pc:chgData name="Runde, Anne (Annie)" userId="60f02010-108e-4de9-86cc-4c89fe4bec0e" providerId="ADAL" clId="{450E3594-5E87-4951-8F9F-448B685905E4}" dt="2022-12-12T19:45:02.013" v="2005" actId="1035"/>
        <pc:sldMkLst>
          <pc:docMk/>
          <pc:sldMk cId="0" sldId="263"/>
        </pc:sldMkLst>
        <pc:spChg chg="mod">
          <ac:chgData name="Runde, Anne (Annie)" userId="60f02010-108e-4de9-86cc-4c89fe4bec0e" providerId="ADAL" clId="{450E3594-5E87-4951-8F9F-448B685905E4}" dt="2022-11-28T19:14:04.806" v="1119" actId="113"/>
          <ac:spMkLst>
            <pc:docMk/>
            <pc:sldMk cId="0" sldId="263"/>
            <ac:spMk id="2" creationId="{C4C0DE70-0C81-4E43-B8E2-A0F8ADA92E6D}"/>
          </ac:spMkLst>
        </pc:spChg>
        <pc:spChg chg="mod">
          <ac:chgData name="Runde, Anne (Annie)" userId="60f02010-108e-4de9-86cc-4c89fe4bec0e" providerId="ADAL" clId="{450E3594-5E87-4951-8F9F-448B685905E4}" dt="2022-12-12T19:45:02.013" v="2005" actId="1035"/>
          <ac:spMkLst>
            <pc:docMk/>
            <pc:sldMk cId="0" sldId="263"/>
            <ac:spMk id="22" creationId="{0B94BAD7-FB8D-4D0B-A3BE-CCB83202C62A}"/>
          </ac:spMkLst>
        </pc:spChg>
        <pc:spChg chg="del">
          <ac:chgData name="Runde, Anne (Annie)" userId="60f02010-108e-4de9-86cc-4c89fe4bec0e" providerId="ADAL" clId="{450E3594-5E87-4951-8F9F-448B685905E4}" dt="2022-11-22T22:13:56.540" v="122" actId="478"/>
          <ac:spMkLst>
            <pc:docMk/>
            <pc:sldMk cId="0" sldId="263"/>
            <ac:spMk id="163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2:13:53.843" v="119" actId="478"/>
          <ac:spMkLst>
            <pc:docMk/>
            <pc:sldMk cId="0" sldId="263"/>
            <ac:spMk id="164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2:13:57.849" v="123" actId="478"/>
          <ac:spMkLst>
            <pc:docMk/>
            <pc:sldMk cId="0" sldId="263"/>
            <ac:spMk id="168" creationId="{00000000-0000-0000-0000-000000000000}"/>
          </ac:spMkLst>
        </pc:spChg>
        <pc:spChg chg="del mod">
          <ac:chgData name="Runde, Anne (Annie)" userId="60f02010-108e-4de9-86cc-4c89fe4bec0e" providerId="ADAL" clId="{450E3594-5E87-4951-8F9F-448B685905E4}" dt="2022-11-22T22:14:03.979" v="129" actId="478"/>
          <ac:spMkLst>
            <pc:docMk/>
            <pc:sldMk cId="0" sldId="263"/>
            <ac:spMk id="170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2:14:00.972" v="127" actId="478"/>
          <ac:spMkLst>
            <pc:docMk/>
            <pc:sldMk cId="0" sldId="263"/>
            <ac:spMk id="171" creationId="{00000000-0000-0000-0000-000000000000}"/>
          </ac:spMkLst>
        </pc:spChg>
        <pc:spChg chg="del">
          <ac:chgData name="Runde, Anne (Annie)" userId="60f02010-108e-4de9-86cc-4c89fe4bec0e" providerId="ADAL" clId="{450E3594-5E87-4951-8F9F-448B685905E4}" dt="2022-11-22T22:13:59.359" v="125" actId="478"/>
          <ac:spMkLst>
            <pc:docMk/>
            <pc:sldMk cId="0" sldId="263"/>
            <ac:spMk id="172" creationId="{00000000-0000-0000-0000-000000000000}"/>
          </ac:spMkLst>
        </pc:spChg>
        <pc:picChg chg="mod modCrop">
          <ac:chgData name="Runde, Anne (Annie)" userId="60f02010-108e-4de9-86cc-4c89fe4bec0e" providerId="ADAL" clId="{450E3594-5E87-4951-8F9F-448B685905E4}" dt="2022-12-12T19:43:38.301" v="1961" actId="732"/>
          <ac:picMkLst>
            <pc:docMk/>
            <pc:sldMk cId="0" sldId="263"/>
            <ac:picMk id="162" creationId="{00000000-0000-0000-0000-000000000000}"/>
          </ac:picMkLst>
        </pc:picChg>
        <pc:cxnChg chg="del">
          <ac:chgData name="Runde, Anne (Annie)" userId="60f02010-108e-4de9-86cc-4c89fe4bec0e" providerId="ADAL" clId="{450E3594-5E87-4951-8F9F-448B685905E4}" dt="2022-11-22T22:13:55.014" v="120" actId="478"/>
          <ac:cxnSpMkLst>
            <pc:docMk/>
            <pc:sldMk cId="0" sldId="263"/>
            <ac:cxnSpMk id="165" creationId="{00000000-0000-0000-0000-000000000000}"/>
          </ac:cxnSpMkLst>
        </pc:cxnChg>
        <pc:cxnChg chg="del">
          <ac:chgData name="Runde, Anne (Annie)" userId="60f02010-108e-4de9-86cc-4c89fe4bec0e" providerId="ADAL" clId="{450E3594-5E87-4951-8F9F-448B685905E4}" dt="2022-11-22T22:13:55.922" v="121" actId="478"/>
          <ac:cxnSpMkLst>
            <pc:docMk/>
            <pc:sldMk cId="0" sldId="263"/>
            <ac:cxnSpMk id="166" creationId="{00000000-0000-0000-0000-000000000000}"/>
          </ac:cxnSpMkLst>
        </pc:cxnChg>
        <pc:cxnChg chg="del mod">
          <ac:chgData name="Runde, Anne (Annie)" userId="60f02010-108e-4de9-86cc-4c89fe4bec0e" providerId="ADAL" clId="{450E3594-5E87-4951-8F9F-448B685905E4}" dt="2022-11-22T22:13:58.605" v="124" actId="478"/>
          <ac:cxnSpMkLst>
            <pc:docMk/>
            <pc:sldMk cId="0" sldId="263"/>
            <ac:cxnSpMk id="167" creationId="{00000000-0000-0000-0000-000000000000}"/>
          </ac:cxnSpMkLst>
        </pc:cxnChg>
        <pc:cxnChg chg="del mod">
          <ac:chgData name="Runde, Anne (Annie)" userId="60f02010-108e-4de9-86cc-4c89fe4bec0e" providerId="ADAL" clId="{450E3594-5E87-4951-8F9F-448B685905E4}" dt="2022-11-22T22:14:00.231" v="126" actId="478"/>
          <ac:cxnSpMkLst>
            <pc:docMk/>
            <pc:sldMk cId="0" sldId="263"/>
            <ac:cxnSpMk id="169" creationId="{00000000-0000-0000-0000-000000000000}"/>
          </ac:cxnSpMkLst>
        </pc:cxnChg>
      </pc:sldChg>
      <pc:sldChg chg="addSp delSp modSp add del mod modAnim">
        <pc:chgData name="Runde, Anne (Annie)" userId="60f02010-108e-4de9-86cc-4c89fe4bec0e" providerId="ADAL" clId="{450E3594-5E87-4951-8F9F-448B685905E4}" dt="2022-12-12T19:46:09.096" v="2010" actId="13244"/>
        <pc:sldMkLst>
          <pc:docMk/>
          <pc:sldMk cId="184412926" sldId="264"/>
        </pc:sldMkLst>
        <pc:spChg chg="mod">
          <ac:chgData name="Runde, Anne (Annie)" userId="60f02010-108e-4de9-86cc-4c89fe4bec0e" providerId="ADAL" clId="{450E3594-5E87-4951-8F9F-448B685905E4}" dt="2022-11-22T22:15:42.167" v="495" actId="20577"/>
          <ac:spMkLst>
            <pc:docMk/>
            <pc:sldMk cId="184412926" sldId="264"/>
            <ac:spMk id="2" creationId="{C4C0DE70-0C81-4E43-B8E2-A0F8ADA92E6D}"/>
          </ac:spMkLst>
        </pc:spChg>
        <pc:spChg chg="add mod">
          <ac:chgData name="Runde, Anne (Annie)" userId="60f02010-108e-4de9-86cc-4c89fe4bec0e" providerId="ADAL" clId="{450E3594-5E87-4951-8F9F-448B685905E4}" dt="2022-11-22T22:11:47.652" v="114"/>
          <ac:spMkLst>
            <pc:docMk/>
            <pc:sldMk cId="184412926" sldId="264"/>
            <ac:spMk id="4" creationId="{783AC8FB-28BE-9F20-B83F-C97F0F30E2B2}"/>
          </ac:spMkLst>
        </pc:spChg>
        <pc:spChg chg="mod ord">
          <ac:chgData name="Runde, Anne (Annie)" userId="60f02010-108e-4de9-86cc-4c89fe4bec0e" providerId="ADAL" clId="{450E3594-5E87-4951-8F9F-448B685905E4}" dt="2022-12-12T19:46:09.096" v="2010" actId="13244"/>
          <ac:spMkLst>
            <pc:docMk/>
            <pc:sldMk cId="184412926" sldId="264"/>
            <ac:spMk id="22" creationId="{0B94BAD7-FB8D-4D0B-A3BE-CCB83202C62A}"/>
          </ac:spMkLst>
        </pc:spChg>
        <pc:spChg chg="del mod">
          <ac:chgData name="Runde, Anne (Annie)" userId="60f02010-108e-4de9-86cc-4c89fe4bec0e" providerId="ADAL" clId="{450E3594-5E87-4951-8F9F-448B685905E4}" dt="2022-11-22T22:15:00.820" v="339" actId="478"/>
          <ac:spMkLst>
            <pc:docMk/>
            <pc:sldMk cId="184412926" sldId="264"/>
            <ac:spMk id="154" creationId="{00000000-0000-0000-0000-000000000000}"/>
          </ac:spMkLst>
        </pc:spChg>
        <pc:spChg chg="mod">
          <ac:chgData name="Runde, Anne (Annie)" userId="60f02010-108e-4de9-86cc-4c89fe4bec0e" providerId="ADAL" clId="{450E3594-5E87-4951-8F9F-448B685905E4}" dt="2022-11-28T19:14:13.887" v="1123" actId="113"/>
          <ac:spMkLst>
            <pc:docMk/>
            <pc:sldMk cId="184412926" sldId="264"/>
            <ac:spMk id="168" creationId="{00000000-0000-0000-0000-000000000000}"/>
          </ac:spMkLst>
        </pc:spChg>
        <pc:spChg chg="mod">
          <ac:chgData name="Runde, Anne (Annie)" userId="60f02010-108e-4de9-86cc-4c89fe4bec0e" providerId="ADAL" clId="{450E3594-5E87-4951-8F9F-448B685905E4}" dt="2022-11-28T19:14:11.197" v="1121" actId="113"/>
          <ac:spMkLst>
            <pc:docMk/>
            <pc:sldMk cId="184412926" sldId="264"/>
            <ac:spMk id="170" creationId="{00000000-0000-0000-0000-000000000000}"/>
          </ac:spMkLst>
        </pc:spChg>
        <pc:picChg chg="mod">
          <ac:chgData name="Runde, Anne (Annie)" userId="60f02010-108e-4de9-86cc-4c89fe4bec0e" providerId="ADAL" clId="{450E3594-5E87-4951-8F9F-448B685905E4}" dt="2022-11-22T22:11:53.016" v="116" actId="1076"/>
          <ac:picMkLst>
            <pc:docMk/>
            <pc:sldMk cId="184412926" sldId="264"/>
            <ac:picMk id="2" creationId="{DBE3C522-1D16-4DE7-A304-389F8B4ED6A7}"/>
          </ac:picMkLst>
        </pc:picChg>
        <pc:picChg chg="mod modCrop">
          <ac:chgData name="Runde, Anne (Annie)" userId="60f02010-108e-4de9-86cc-4c89fe4bec0e" providerId="ADAL" clId="{450E3594-5E87-4951-8F9F-448B685905E4}" dt="2022-12-12T19:43:57.009" v="1964" actId="732"/>
          <ac:picMkLst>
            <pc:docMk/>
            <pc:sldMk cId="184412926" sldId="264"/>
            <ac:picMk id="16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cfda3e7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cfda3e7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fda3e71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fda3e71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cfda3e71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cfda3e71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e977788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e977788e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cfda3e71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cfda3e71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e8af6b0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e8af6b0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e8af6b0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e8af6b0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e8af6b0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e8af6b0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76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1" t="15709" r="17752" b="59554"/>
          <a:stretch/>
        </p:blipFill>
        <p:spPr>
          <a:xfrm>
            <a:off x="0" y="-879"/>
            <a:ext cx="9144003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Bureau of Land Managemen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05" y="135429"/>
            <a:ext cx="685800" cy="6023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043608" y="199039"/>
            <a:ext cx="3415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b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85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3" descr="Campbell Creek Science Ce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875" y="101124"/>
            <a:ext cx="685800" cy="6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9AE19-A905-4C76-82CD-9C18AE90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05" y="809655"/>
            <a:ext cx="8520600" cy="882346"/>
          </a:xfrm>
        </p:spPr>
        <p:txBody>
          <a:bodyPr/>
          <a:lstStyle/>
          <a:p>
            <a:pPr algn="l" rtl="0"/>
            <a:r>
              <a:rPr lang="en-US" sz="4400" b="1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Paper Watershed Model</a:t>
            </a:r>
            <a:endParaRPr lang="en-US">
              <a:effectLst/>
            </a:endParaRPr>
          </a:p>
        </p:txBody>
      </p:sp>
      <p:sp>
        <p:nvSpPr>
          <p:cNvPr id="58" name="Google Shape;58;p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7100" y="1557500"/>
            <a:ext cx="8689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Crumple paper to create your own watershed model. </a:t>
            </a:r>
            <a:endParaRPr lang="en-US" sz="3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613" y="18816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8232" y="4559153"/>
            <a:ext cx="184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Module 1, Lesson 1</a:t>
            </a:r>
            <a:endParaRPr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Google Shape;119;p17" descr="Image of a crumpled piece of paper">
            <a:extLst>
              <a:ext uri="{FF2B5EF4-FFF2-40B4-BE49-F238E27FC236}">
                <a16:creationId xmlns:a16="http://schemas.microsoft.com/office/drawing/2014/main" id="{87147EC2-5FA3-401D-956E-5CDC47F46835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9" b="2245"/>
          <a:stretch/>
        </p:blipFill>
        <p:spPr>
          <a:xfrm>
            <a:off x="2444649" y="2081298"/>
            <a:ext cx="3841260" cy="275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3BBC9A14-7301-4BEC-A472-09BC5860406D}"/>
              </a:ext>
            </a:extLst>
          </p:cNvPr>
          <p:cNvSpPr txBox="1"/>
          <p:nvPr/>
        </p:nvSpPr>
        <p:spPr>
          <a:xfrm>
            <a:off x="4720179" y="4778355"/>
            <a:ext cx="1828023" cy="4308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A crumpled piece of white paper.</a:t>
            </a:r>
          </a:p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</a:rPr>
              <a:t>Photo by CCSC staff, BLM.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71" name="Google Shape;71;p1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72" name="Google Shape;72;p1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5" name="Google Shape;7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AE1BA4-CDBB-4BB1-8F4B-07387438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66614"/>
            <a:ext cx="8520600" cy="1141403"/>
          </a:xfrm>
        </p:spPr>
        <p:txBody>
          <a:bodyPr/>
          <a:lstStyle/>
          <a:p>
            <a:pPr algn="ctr" rtl="0"/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Lesson 1: Paper Watershed Model</a:t>
            </a:r>
            <a:endParaRPr lang="en-US" dirty="0">
              <a:effectLst/>
            </a:endParaRPr>
          </a:p>
          <a:p>
            <a:pPr algn="ctr" rtl="0"/>
            <a:b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Lesson Question:</a:t>
            </a:r>
            <a:endParaRPr lang="en-US" dirty="0">
              <a:effectLst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9672" y="1683776"/>
            <a:ext cx="8520600" cy="31036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water move through a landscape?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83" name="Google Shape;83;p1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84" name="Google Shape;84;p15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5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86;p1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7" name="Google Shape;8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8D90C9-20E3-48C4-855C-45196ABF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45" y="872911"/>
            <a:ext cx="8520600" cy="572700"/>
          </a:xfrm>
        </p:spPr>
        <p:txBody>
          <a:bodyPr/>
          <a:lstStyle/>
          <a:p>
            <a:pPr rtl="0"/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Materials </a:t>
            </a:r>
            <a:endParaRPr lang="en-US" dirty="0">
              <a:effectLst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61430"/>
            <a:ext cx="8520600" cy="3407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one piece of paper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one washable marker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spray bottle or glass of water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cookie sheet or pan to catch water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paper towel or rag for clean up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5" descr="Image of a baking pan, paper, marker, glass of water, a spray bottle, and a napkin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41450" y="945603"/>
            <a:ext cx="3394001" cy="37876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7161335" y="4521735"/>
            <a:ext cx="1861641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collection of supplies needed for the watershed activity. </a:t>
            </a:r>
          </a:p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Photo by CCSC staff, BLM.</a:t>
            </a:r>
            <a:endParaRPr lang="en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98" name="Google Shape;98;p16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99" name="Google Shape;99;p16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6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Google Shape;101;p16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2" name="Google Shape;10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85020" y="390029"/>
            <a:ext cx="8773958" cy="3609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the steps to create a watershed model.</a:t>
            </a:r>
            <a:endParaRPr lang="en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1: Crumple a piece of paper into a loose wad. Then, uncrumple the paper without flattening it.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fingers to emphasize some of the </a:t>
            </a:r>
            <a:r>
              <a:rPr lang="en" b="1" dirty="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peaks</a:t>
            </a:r>
            <a:r>
              <a:rPr lang="en" dirty="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is the top of a mountain.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 descr="Person pinching a sheet of paper to make ridges in their watershed model. ">
            <a:extLst>
              <a:ext uri="{FF2B5EF4-FFF2-40B4-BE49-F238E27FC236}">
                <a16:creationId xmlns:a16="http://schemas.microsoft.com/office/drawing/2014/main" id="{19EB1A97-40A4-3BA0-2AD1-3A98C5F3E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78"/>
          <a:stretch/>
        </p:blipFill>
        <p:spPr>
          <a:xfrm>
            <a:off x="2301389" y="2444003"/>
            <a:ext cx="4541221" cy="2317439"/>
          </a:xfrm>
          <a:prstGeom prst="rect">
            <a:avLst/>
          </a:prstGeom>
        </p:spPr>
      </p:pic>
      <p:sp>
        <p:nvSpPr>
          <p:cNvPr id="8" name="Google Shape;91;p15">
            <a:extLst>
              <a:ext uri="{FF2B5EF4-FFF2-40B4-BE49-F238E27FC236}">
                <a16:creationId xmlns:a16="http://schemas.microsoft.com/office/drawing/2014/main" id="{8EF3A676-27AE-8F9E-25A4-6814CD6C0FEE}"/>
              </a:ext>
            </a:extLst>
          </p:cNvPr>
          <p:cNvSpPr txBox="1"/>
          <p:nvPr/>
        </p:nvSpPr>
        <p:spPr>
          <a:xfrm>
            <a:off x="3866269" y="4728124"/>
            <a:ext cx="3260135" cy="4308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person crumples a piece of white paper to create a watershed model. Photo by CCSC staff, BLM.</a:t>
            </a:r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12" name="Google Shape;112;p17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13" name="Google Shape;113;p17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17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Google Shape;115;p17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6" name="Google Shape;11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03325" y="585210"/>
            <a:ext cx="8520600" cy="3548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2: Inspect your </a:t>
            </a:r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landscape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 </a:t>
            </a:r>
            <a:r>
              <a:rPr lang="en-US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landscape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all the features of an area of land, such as hills, rivers, trees, and buildings. Imagine you are flying over in an airplane. </a:t>
            </a:r>
            <a:endParaRPr lang="en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you find the tallest mountain and the </a:t>
            </a:r>
            <a:b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deepest </a:t>
            </a:r>
            <a:r>
              <a:rPr lang="en" b="1" dirty="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valley</a:t>
            </a:r>
            <a:r>
              <a:rPr lang="en" dirty="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valley 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the low point </a:t>
            </a:r>
            <a:b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between mountains or hills.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Notice the details of the shape </a:t>
            </a:r>
            <a:b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 your </a:t>
            </a:r>
            <a:r>
              <a:rPr lang="en" b="1" dirty="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landscape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7" descr="Image of a crumpled piece of paper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8" b="5129"/>
          <a:stretch/>
        </p:blipFill>
        <p:spPr>
          <a:xfrm>
            <a:off x="4788355" y="1684686"/>
            <a:ext cx="3979445" cy="2771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1;p15">
            <a:extLst>
              <a:ext uri="{FF2B5EF4-FFF2-40B4-BE49-F238E27FC236}">
                <a16:creationId xmlns:a16="http://schemas.microsoft.com/office/drawing/2014/main" id="{3770A1FE-DBB1-43CD-4136-295B24972CC4}"/>
              </a:ext>
            </a:extLst>
          </p:cNvPr>
          <p:cNvSpPr txBox="1"/>
          <p:nvPr/>
        </p:nvSpPr>
        <p:spPr>
          <a:xfrm>
            <a:off x="7197148" y="4402006"/>
            <a:ext cx="1848194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crumpled piece of white paper. </a:t>
            </a:r>
            <a:endParaRPr lang="en-US" sz="8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Photo by CCSC staff, BLM.</a:t>
            </a:r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27" name="Google Shape;127;p18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28" name="Google Shape;128;p18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18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18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31" name="Google Shape;13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DEDB49-F3FF-4A68-8F78-8061B497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48564"/>
            <a:ext cx="8709458" cy="57270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3: Use a marker to carefully trace the </a:t>
            </a:r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ridges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high points of your landscape. </a:t>
            </a: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ridge</a:t>
            </a: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long, narrow high point of land that extends from a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peak</a:t>
            </a: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134" name="Google Shape;134;p18" descr="A crumpled piece of paper with blue drawn along the high points, or ridges of the pape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" t="106" r="153" b="9200"/>
          <a:stretch/>
        </p:blipFill>
        <p:spPr>
          <a:xfrm>
            <a:off x="1943467" y="1308936"/>
            <a:ext cx="4931541" cy="3356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4656259" y="4638081"/>
            <a:ext cx="2509821" cy="4308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crumpled piece of paper with the high ridges colored in blue. Photo by CCSC staff, BLM.</a:t>
            </a:r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42" name="Google Shape;142;p19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43" name="Google Shape;143;p19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19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19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46" name="Google Shape;14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694127C-2E7D-4CCC-9ECA-0373A19F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2" y="508084"/>
            <a:ext cx="8520600" cy="2017986"/>
          </a:xfrm>
        </p:spPr>
        <p:txBody>
          <a:bodyPr/>
          <a:lstStyle/>
          <a:p>
            <a:pPr>
              <a:spcBef>
                <a:spcPts val="1600"/>
              </a:spcBef>
              <a:buClr>
                <a:srgbClr val="595959"/>
              </a:buClr>
              <a:buSzPts val="1800"/>
              <a:defRPr/>
            </a:pPr>
            <a:r>
              <a:rPr lang="en-US" sz="18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Step 4: Set your colored </a:t>
            </a:r>
            <a:r>
              <a:rPr lang="en-US" sz="1800" i="0" dirty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landscape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on a cookie sheet, pan, or other surface that can catch water. </a:t>
            </a:r>
            <a:br>
              <a:rPr lang="en-US" sz="18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Use a spray bottle or your fingers and a glass of water to mimic rain falling on the landscape.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endParaRPr lang="en-US" dirty="0">
              <a:effectLst/>
            </a:endParaRPr>
          </a:p>
        </p:txBody>
      </p:sp>
      <p:pic>
        <p:nvPicPr>
          <p:cNvPr id="5" name="Picture 4" descr="Person spraying water on the watershed model made by crumpling a piece of paper and drawing blue lines on the ridges.">
            <a:extLst>
              <a:ext uri="{FF2B5EF4-FFF2-40B4-BE49-F238E27FC236}">
                <a16:creationId xmlns:a16="http://schemas.microsoft.com/office/drawing/2014/main" id="{232F8F16-90A4-511A-A417-CF1A1CDB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62" r="-86" b="-6764"/>
          <a:stretch/>
        </p:blipFill>
        <p:spPr>
          <a:xfrm>
            <a:off x="2074901" y="2105106"/>
            <a:ext cx="4991282" cy="2732233"/>
          </a:xfrm>
          <a:prstGeom prst="rect">
            <a:avLst/>
          </a:prstGeom>
        </p:spPr>
      </p:pic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778D669F-CCDB-1690-71AC-ADABC0A47722}"/>
              </a:ext>
            </a:extLst>
          </p:cNvPr>
          <p:cNvSpPr txBox="1"/>
          <p:nvPr/>
        </p:nvSpPr>
        <p:spPr>
          <a:xfrm>
            <a:off x="3524098" y="4627067"/>
            <a:ext cx="4135874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person holds a spray bottle over a crumpled piece of paper with the ridges highlighted in blue. Photo by CCSC staff, BLM.</a:t>
            </a:r>
          </a:p>
          <a:p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56" name="Google Shape;156;p2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57" name="Google Shape;157;p2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2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60" name="Google Shape;16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213237" y="572198"/>
            <a:ext cx="8520600" cy="1913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5: Take a few minutes to observe your </a:t>
            </a:r>
            <a:r>
              <a:rPr lang="en-US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landscape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Add more rainwater if you would like. </a:t>
            </a: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 you notice about where the water goes on the model? Where did it flow down? Where did it pool and form lakes? Identify different features in your model.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0" descr="The crumpled piece of paper in a baking pan with water sprayed on it. The water has collected in the low points of the pape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8"/>
          <a:stretch/>
        </p:blipFill>
        <p:spPr>
          <a:xfrm>
            <a:off x="2922494" y="2167218"/>
            <a:ext cx="3438955" cy="25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5;p18">
            <a:extLst>
              <a:ext uri="{FF2B5EF4-FFF2-40B4-BE49-F238E27FC236}">
                <a16:creationId xmlns:a16="http://schemas.microsoft.com/office/drawing/2014/main" id="{0B94BAD7-FB8D-4D0B-A3BE-CCB83202C62A}"/>
              </a:ext>
            </a:extLst>
          </p:cNvPr>
          <p:cNvSpPr txBox="1"/>
          <p:nvPr/>
        </p:nvSpPr>
        <p:spPr>
          <a:xfrm>
            <a:off x="2833874" y="4617032"/>
            <a:ext cx="3636652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crumpled piece of paper with ridges highlighted in blue sits in a deep-dish pan to catch the dripping water. Photo by CCSC staff, BLM.</a:t>
            </a:r>
          </a:p>
          <a:p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56" name="Google Shape;156;p2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57" name="Google Shape;157;p2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2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60" name="Google Shape;16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C0DE70-0C81-4E43-B8E2-A0F8ADA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2864"/>
            <a:ext cx="8520600" cy="658535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Were you able to identify all four features labeled in the image below? Did you find any different landforms or water bodies in your model?</a:t>
            </a:r>
            <a:endParaRPr lang="en-US">
              <a:effectLst/>
            </a:endParaRPr>
          </a:p>
        </p:txBody>
      </p:sp>
      <p:pic>
        <p:nvPicPr>
          <p:cNvPr id="162" name="Google Shape;162;p20" descr="The crumpled piece of paper in a baking pan with water sprayed on it. The water has collected in the low points of the paper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30"/>
          <a:stretch/>
        </p:blipFill>
        <p:spPr>
          <a:xfrm>
            <a:off x="2782550" y="1819939"/>
            <a:ext cx="3578899" cy="258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5;p18">
            <a:extLst>
              <a:ext uri="{FF2B5EF4-FFF2-40B4-BE49-F238E27FC236}">
                <a16:creationId xmlns:a16="http://schemas.microsoft.com/office/drawing/2014/main" id="{0B94BAD7-FB8D-4D0B-A3BE-CCB83202C62A}"/>
              </a:ext>
            </a:extLst>
          </p:cNvPr>
          <p:cNvSpPr txBox="1"/>
          <p:nvPr/>
        </p:nvSpPr>
        <p:spPr>
          <a:xfrm>
            <a:off x="2691667" y="4363706"/>
            <a:ext cx="3858529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 crumpled piece of paper with ridges highlighted in blue sits in a deep-dish pan to catch the dripping water. Photo by CCSC staff, BLM.</a:t>
            </a:r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endParaRPr lang="en" sz="8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964013" y="3180601"/>
            <a:ext cx="636300" cy="39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lake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" name="Google Shape;165;p20" descr="Arrow pointing to the lake in the paper model"/>
          <p:cNvCxnSpPr/>
          <p:nvPr/>
        </p:nvCxnSpPr>
        <p:spPr>
          <a:xfrm flipH="1">
            <a:off x="2600125" y="2666576"/>
            <a:ext cx="1736700" cy="7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/>
            </a:outerShdw>
          </a:effectLst>
        </p:spPr>
      </p:cxnSp>
      <p:sp>
        <p:nvSpPr>
          <p:cNvPr id="163" name="Google Shape;163;p20"/>
          <p:cNvSpPr txBox="1"/>
          <p:nvPr/>
        </p:nvSpPr>
        <p:spPr>
          <a:xfrm>
            <a:off x="6543688" y="2415851"/>
            <a:ext cx="636300" cy="39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river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0" descr="Arrow pointing to the river in the paper model"/>
          <p:cNvCxnSpPr/>
          <p:nvPr/>
        </p:nvCxnSpPr>
        <p:spPr>
          <a:xfrm rot="10800000" flipH="1">
            <a:off x="4388625" y="2621126"/>
            <a:ext cx="2154900" cy="54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/>
            </a:outerShdw>
          </a:effectLst>
        </p:spPr>
      </p:cxnSp>
      <p:sp>
        <p:nvSpPr>
          <p:cNvPr id="170" name="Google Shape;170;p20"/>
          <p:cNvSpPr txBox="1"/>
          <p:nvPr/>
        </p:nvSpPr>
        <p:spPr>
          <a:xfrm>
            <a:off x="1693674" y="4013501"/>
            <a:ext cx="1029000" cy="39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watershed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" name="Google Shape;169;p20" descr="Arrow pointing to a watershed in the model"/>
          <p:cNvCxnSpPr>
            <a:cxnSpLocks/>
          </p:cNvCxnSpPr>
          <p:nvPr/>
        </p:nvCxnSpPr>
        <p:spPr>
          <a:xfrm flipH="1">
            <a:off x="2722674" y="3976301"/>
            <a:ext cx="1421700" cy="234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/>
            </a:outerShdw>
          </a:effectLst>
        </p:spPr>
      </p:cxnSp>
      <p:sp>
        <p:nvSpPr>
          <p:cNvPr id="171" name="Google Shape;171;p20" descr="Red line outlining the boundary of a watershed in the model"/>
          <p:cNvSpPr/>
          <p:nvPr/>
        </p:nvSpPr>
        <p:spPr>
          <a:xfrm>
            <a:off x="3810699" y="3679123"/>
            <a:ext cx="718525" cy="717858"/>
          </a:xfrm>
          <a:custGeom>
            <a:avLst/>
            <a:gdLst/>
            <a:ahLst/>
            <a:cxnLst/>
            <a:rect l="l" t="t" r="r" b="b"/>
            <a:pathLst>
              <a:path w="28741" h="27171" extrusionOk="0">
                <a:moveTo>
                  <a:pt x="0" y="15034"/>
                </a:moveTo>
                <a:cubicBezTo>
                  <a:pt x="1022" y="11968"/>
                  <a:pt x="3897" y="9771"/>
                  <a:pt x="5032" y="6745"/>
                </a:cubicBezTo>
                <a:cubicBezTo>
                  <a:pt x="5561" y="5335"/>
                  <a:pt x="3140" y="4325"/>
                  <a:pt x="2664" y="2896"/>
                </a:cubicBezTo>
                <a:cubicBezTo>
                  <a:pt x="1972" y="817"/>
                  <a:pt x="6986" y="2008"/>
                  <a:pt x="9177" y="2008"/>
                </a:cubicBezTo>
                <a:cubicBezTo>
                  <a:pt x="12447" y="2008"/>
                  <a:pt x="15910" y="4110"/>
                  <a:pt x="18946" y="2896"/>
                </a:cubicBezTo>
                <a:cubicBezTo>
                  <a:pt x="20872" y="2126"/>
                  <a:pt x="22715" y="-696"/>
                  <a:pt x="24570" y="232"/>
                </a:cubicBezTo>
                <a:cubicBezTo>
                  <a:pt x="32696" y="4295"/>
                  <a:pt x="25842" y="18552"/>
                  <a:pt x="28715" y="271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Google Shape;168;p20"/>
          <p:cNvSpPr txBox="1"/>
          <p:nvPr/>
        </p:nvSpPr>
        <p:spPr>
          <a:xfrm>
            <a:off x="6815874" y="3711276"/>
            <a:ext cx="1029000" cy="39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watershed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" name="Google Shape;167;p20" descr="Arrow pointing to a watershed in the model"/>
          <p:cNvCxnSpPr>
            <a:cxnSpLocks/>
          </p:cNvCxnSpPr>
          <p:nvPr/>
        </p:nvCxnSpPr>
        <p:spPr>
          <a:xfrm>
            <a:off x="5350725" y="3784101"/>
            <a:ext cx="1465149" cy="1239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/>
            </a:outerShdw>
          </a:effectLst>
        </p:spPr>
      </p:cxnSp>
      <p:sp>
        <p:nvSpPr>
          <p:cNvPr id="172" name="Google Shape;172;p20" descr="Red line outlining the boundary of a watershed in the model"/>
          <p:cNvSpPr/>
          <p:nvPr/>
        </p:nvSpPr>
        <p:spPr>
          <a:xfrm>
            <a:off x="4387655" y="3348826"/>
            <a:ext cx="1606950" cy="1016675"/>
          </a:xfrm>
          <a:custGeom>
            <a:avLst/>
            <a:gdLst/>
            <a:ahLst/>
            <a:cxnLst/>
            <a:rect l="l" t="t" r="r" b="b"/>
            <a:pathLst>
              <a:path w="64278" h="40667" extrusionOk="0">
                <a:moveTo>
                  <a:pt x="64278" y="24977"/>
                </a:moveTo>
                <a:cubicBezTo>
                  <a:pt x="56713" y="24977"/>
                  <a:pt x="59499" y="8822"/>
                  <a:pt x="52733" y="5439"/>
                </a:cubicBezTo>
                <a:cubicBezTo>
                  <a:pt x="48016" y="3080"/>
                  <a:pt x="42869" y="49"/>
                  <a:pt x="37636" y="703"/>
                </a:cubicBezTo>
                <a:cubicBezTo>
                  <a:pt x="34612" y="1081"/>
                  <a:pt x="32534" y="4179"/>
                  <a:pt x="29643" y="5143"/>
                </a:cubicBezTo>
                <a:cubicBezTo>
                  <a:pt x="27713" y="5786"/>
                  <a:pt x="25741" y="3411"/>
                  <a:pt x="23722" y="3663"/>
                </a:cubicBezTo>
                <a:cubicBezTo>
                  <a:pt x="20749" y="4035"/>
                  <a:pt x="18103" y="5903"/>
                  <a:pt x="15137" y="6327"/>
                </a:cubicBezTo>
                <a:cubicBezTo>
                  <a:pt x="12968" y="6637"/>
                  <a:pt x="13042" y="2313"/>
                  <a:pt x="11289" y="999"/>
                </a:cubicBezTo>
                <a:cubicBezTo>
                  <a:pt x="8841" y="-837"/>
                  <a:pt x="5016" y="327"/>
                  <a:pt x="2112" y="1295"/>
                </a:cubicBezTo>
                <a:cubicBezTo>
                  <a:pt x="-3582" y="3193"/>
                  <a:pt x="4085" y="13136"/>
                  <a:pt x="5072" y="19057"/>
                </a:cubicBezTo>
                <a:cubicBezTo>
                  <a:pt x="6259" y="26179"/>
                  <a:pt x="2548" y="34659"/>
                  <a:pt x="6553" y="4066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9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22BB1BD9141A959870760A42A63" ma:contentTypeVersion="16" ma:contentTypeDescription="Create a new document." ma:contentTypeScope="" ma:versionID="8dc0b1a4ee8c8a51324867151a3675f9">
  <xsd:schema xmlns:xsd="http://www.w3.org/2001/XMLSchema" xmlns:xs="http://www.w3.org/2001/XMLSchema" xmlns:p="http://schemas.microsoft.com/office/2006/metadata/properties" xmlns:ns2="1741af05-4105-436b-99ed-2ae635da4422" xmlns:ns3="949c1712-297b-4d10-a511-7202a5ff7746" xmlns:ns4="31062a0d-ede8-4112-b4bb-00a9c1bc8e16" targetNamespace="http://schemas.microsoft.com/office/2006/metadata/properties" ma:root="true" ma:fieldsID="21338ca992a4600ed1d4434f80b9729b" ns2:_="" ns3:_="" ns4:_="">
    <xsd:import namespace="1741af05-4105-436b-99ed-2ae635da4422"/>
    <xsd:import namespace="949c1712-297b-4d10-a511-7202a5ff774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af05-4105-436b-99ed-2ae635da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c1712-297b-4d10-a511-7202a5ff7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4c9fc7-0ee7-41e1-a065-8c0fe5113e1d}" ma:internalName="TaxCatchAll" ma:showField="CatchAllData" ma:web="949c1712-297b-4d10-a511-7202a5ff7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1af05-4105-436b-99ed-2ae635da4422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FC0D1-3232-43EE-B03E-CFC0601C9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af05-4105-436b-99ed-2ae635da4422"/>
    <ds:schemaRef ds:uri="949c1712-297b-4d10-a511-7202a5ff7746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4AF104-3D50-4EF7-82F2-221B36E7EE5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1062a0d-ede8-4112-b4bb-00a9c1bc8e16"/>
    <ds:schemaRef ds:uri="http://schemas.openxmlformats.org/package/2006/metadata/core-properties"/>
    <ds:schemaRef ds:uri="http://purl.org/dc/elements/1.1/"/>
    <ds:schemaRef ds:uri="949c1712-297b-4d10-a511-7202a5ff7746"/>
    <ds:schemaRef ds:uri="1741af05-4105-436b-99ed-2ae635da442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1FA2BD-8FE0-4EBF-A70D-7A7EBB530B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636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Roboto</vt:lpstr>
      <vt:lpstr>Simple Light</vt:lpstr>
      <vt:lpstr>Paper Watershed Model</vt:lpstr>
      <vt:lpstr>Lesson 1: Paper Watershed Model  Lesson Question:</vt:lpstr>
      <vt:lpstr>Materials </vt:lpstr>
      <vt:lpstr>PowerPoint Presentation</vt:lpstr>
      <vt:lpstr>PowerPoint Presentation</vt:lpstr>
      <vt:lpstr>Step 3: Use a marker to carefully trace the ridges and high points of your landscape. A ridge is a long, narrow high point of land that extends from a peak.</vt:lpstr>
      <vt:lpstr>Step 4: Set your colored landscape on a cookie sheet, pan, or other surface that can catch water.  Use a spray bottle or your fingers and a glass of water to mimic rain falling on the landscape.  </vt:lpstr>
      <vt:lpstr>PowerPoint Presentation</vt:lpstr>
      <vt:lpstr>Were you able to identify all four features labeled in the image below? Did you find any different landforms or water bodies in your model?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Watershed Model</dc:title>
  <cp:lastModifiedBy>Janson, Brian D</cp:lastModifiedBy>
  <cp:revision>119</cp:revision>
  <dcterms:modified xsi:type="dcterms:W3CDTF">2024-03-29T16:17:31Z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0x010100A4FB122BB1BD9141A959870760A42A63</vt:lpwstr>
  </property>
  <property fmtid="{D5CDD505-2E9C-101B-9397-08002B2CF9AE}" pid="3" name="MediaServiceImageTags">
    <vt:lpwstr/>
  </property>
</Properties>
</file>